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9" r:id="rId4"/>
    <p:sldId id="260" r:id="rId5"/>
    <p:sldId id="261" r:id="rId6"/>
    <p:sldId id="262" r:id="rId7"/>
    <p:sldId id="258" r:id="rId8"/>
    <p:sldId id="263" r:id="rId9"/>
    <p:sldId id="264" r:id="rId10"/>
    <p:sldId id="265" r:id="rId11"/>
    <p:sldId id="266" r:id="rId12"/>
    <p:sldId id="267" r:id="rId13"/>
    <p:sldId id="269" r:id="rId14"/>
    <p:sldId id="268"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3B4"/>
    <a:srgbClr val="D8E8C4"/>
    <a:srgbClr val="0AA459"/>
    <a:srgbClr val="002765"/>
    <a:srgbClr val="848BB9"/>
    <a:srgbClr val="E95A53"/>
    <a:srgbClr val="5C7E8E"/>
    <a:srgbClr val="E0F2FB"/>
    <a:srgbClr val="E57B00"/>
    <a:srgbClr val="FEEAC9"/>
  </p:clrMru>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8" autoAdjust="0"/>
    <p:restoredTop sz="94751" autoAdjust="0"/>
  </p:normalViewPr>
  <p:slideViewPr>
    <p:cSldViewPr>
      <p:cViewPr varScale="1">
        <p:scale>
          <a:sx n="42" d="100"/>
          <a:sy n="42" d="100"/>
        </p:scale>
        <p:origin x="-252" y="-108"/>
      </p:cViewPr>
      <p:guideLst>
        <p:guide orient="horz" pos="2160"/>
        <p:guide pos="2880"/>
      </p:guideLst>
    </p:cSldViewPr>
  </p:slideViewPr>
  <p:outlineViewPr>
    <p:cViewPr>
      <p:scale>
        <a:sx n="33" d="100"/>
        <a:sy n="33" d="100"/>
      </p:scale>
      <p:origin x="48" y="3288"/>
    </p:cViewPr>
  </p:outlineViewPr>
  <p:notesTextViewPr>
    <p:cViewPr>
      <p:scale>
        <a:sx n="100" d="100"/>
        <a:sy n="100" d="100"/>
      </p:scale>
      <p:origin x="0" y="0"/>
    </p:cViewPr>
  </p:notesTextViewPr>
  <p:sorterViewPr>
    <p:cViewPr>
      <p:scale>
        <a:sx n="66" d="100"/>
        <a:sy n="66" d="100"/>
      </p:scale>
      <p:origin x="0" y="27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E2398B-A10D-4D82-98D9-7C3306D8B38D}"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5C0C1469-ECD6-4D7E-BE9A-844F47D82C7D}">
      <dgm:prSet phldrT="[Text]"/>
      <dgm:spPr>
        <a:solidFill>
          <a:srgbClr val="FEEAC9"/>
        </a:solidFill>
      </dgm:spPr>
      <dgm:t>
        <a:bodyPr/>
        <a:lstStyle/>
        <a:p>
          <a:r>
            <a:rPr lang="en-US" b="1" dirty="0" smtClean="0">
              <a:solidFill>
                <a:srgbClr val="E95A53"/>
              </a:solidFill>
              <a:latin typeface="+mj-lt"/>
            </a:rPr>
            <a:t>Decision making</a:t>
          </a:r>
          <a:endParaRPr lang="en-US" b="1" dirty="0">
            <a:solidFill>
              <a:srgbClr val="E95A53"/>
            </a:solidFill>
            <a:latin typeface="+mj-lt"/>
          </a:endParaRPr>
        </a:p>
      </dgm:t>
    </dgm:pt>
    <dgm:pt modelId="{377A39AD-B5EB-43D0-8B9E-27A56834CEC7}" type="parTrans" cxnId="{9FD0AAAD-E067-467B-855A-98AFF2E812DB}">
      <dgm:prSet/>
      <dgm:spPr/>
      <dgm:t>
        <a:bodyPr/>
        <a:lstStyle/>
        <a:p>
          <a:endParaRPr lang="en-US">
            <a:latin typeface="+mj-lt"/>
          </a:endParaRPr>
        </a:p>
      </dgm:t>
    </dgm:pt>
    <dgm:pt modelId="{4596D1FC-5DAF-4040-AE09-E9EEB6FB7C86}" type="sibTrans" cxnId="{9FD0AAAD-E067-467B-855A-98AFF2E812DB}">
      <dgm:prSet/>
      <dgm:spPr/>
      <dgm:t>
        <a:bodyPr/>
        <a:lstStyle/>
        <a:p>
          <a:endParaRPr lang="en-US">
            <a:latin typeface="+mj-lt"/>
          </a:endParaRPr>
        </a:p>
      </dgm:t>
    </dgm:pt>
    <dgm:pt modelId="{4104066A-C542-4DA0-BFED-875D01C92FC8}">
      <dgm:prSet phldrT="[Text]"/>
      <dgm:spPr>
        <a:ln>
          <a:solidFill>
            <a:srgbClr val="E95A53"/>
          </a:solidFill>
        </a:ln>
      </dgm:spPr>
      <dgm:t>
        <a:bodyPr/>
        <a:lstStyle/>
        <a:p>
          <a:r>
            <a:rPr lang="en-US" dirty="0" smtClean="0">
              <a:latin typeface="+mj-lt"/>
            </a:rPr>
            <a:t>Is the act of choosing one alternative from among a set of alternatives.</a:t>
          </a:r>
          <a:endParaRPr lang="en-US" dirty="0">
            <a:latin typeface="+mj-lt"/>
          </a:endParaRPr>
        </a:p>
      </dgm:t>
    </dgm:pt>
    <dgm:pt modelId="{2851C521-F5C9-4D5B-A821-897951CB7362}" type="parTrans" cxnId="{593FD190-C685-4812-84CD-7FE75503DF35}">
      <dgm:prSet/>
      <dgm:spPr>
        <a:ln>
          <a:solidFill>
            <a:srgbClr val="E95A53"/>
          </a:solidFill>
        </a:ln>
      </dgm:spPr>
      <dgm:t>
        <a:bodyPr/>
        <a:lstStyle/>
        <a:p>
          <a:endParaRPr lang="en-US">
            <a:latin typeface="+mj-lt"/>
          </a:endParaRPr>
        </a:p>
      </dgm:t>
    </dgm:pt>
    <dgm:pt modelId="{ECF003C0-E767-46C8-A1DE-10292F096692}" type="sibTrans" cxnId="{593FD190-C685-4812-84CD-7FE75503DF35}">
      <dgm:prSet/>
      <dgm:spPr/>
      <dgm:t>
        <a:bodyPr/>
        <a:lstStyle/>
        <a:p>
          <a:endParaRPr lang="en-US">
            <a:latin typeface="+mj-lt"/>
          </a:endParaRPr>
        </a:p>
      </dgm:t>
    </dgm:pt>
    <dgm:pt modelId="{C13FE80E-00BF-49FE-9414-E449D756C498}" type="pres">
      <dgm:prSet presAssocID="{C2E2398B-A10D-4D82-98D9-7C3306D8B38D}" presName="diagram" presStyleCnt="0">
        <dgm:presLayoutVars>
          <dgm:chPref val="1"/>
          <dgm:dir/>
          <dgm:animOne val="branch"/>
          <dgm:animLvl val="lvl"/>
          <dgm:resizeHandles/>
        </dgm:presLayoutVars>
      </dgm:prSet>
      <dgm:spPr/>
      <dgm:t>
        <a:bodyPr/>
        <a:lstStyle/>
        <a:p>
          <a:endParaRPr lang="en-US"/>
        </a:p>
      </dgm:t>
    </dgm:pt>
    <dgm:pt modelId="{2570F48A-1CD2-4C94-BFFF-15B4E83FF9FD}" type="pres">
      <dgm:prSet presAssocID="{5C0C1469-ECD6-4D7E-BE9A-844F47D82C7D}" presName="root" presStyleCnt="0"/>
      <dgm:spPr/>
    </dgm:pt>
    <dgm:pt modelId="{EC01619F-C583-4739-88BE-30526AF93210}" type="pres">
      <dgm:prSet presAssocID="{5C0C1469-ECD6-4D7E-BE9A-844F47D82C7D}" presName="rootComposite" presStyleCnt="0"/>
      <dgm:spPr/>
    </dgm:pt>
    <dgm:pt modelId="{E0FD3448-AF7F-4C77-99F8-92331D69F2D2}" type="pres">
      <dgm:prSet presAssocID="{5C0C1469-ECD6-4D7E-BE9A-844F47D82C7D}" presName="rootText" presStyleLbl="node1" presStyleIdx="0" presStyleCnt="1" custScaleY="53986" custLinFactNeighborY="-6884"/>
      <dgm:spPr/>
      <dgm:t>
        <a:bodyPr/>
        <a:lstStyle/>
        <a:p>
          <a:endParaRPr lang="en-US"/>
        </a:p>
      </dgm:t>
    </dgm:pt>
    <dgm:pt modelId="{FA1198BA-FDC0-43B1-82E1-C0AC6C0740A0}" type="pres">
      <dgm:prSet presAssocID="{5C0C1469-ECD6-4D7E-BE9A-844F47D82C7D}" presName="rootConnector" presStyleLbl="node1" presStyleIdx="0" presStyleCnt="1"/>
      <dgm:spPr/>
      <dgm:t>
        <a:bodyPr/>
        <a:lstStyle/>
        <a:p>
          <a:endParaRPr lang="en-US"/>
        </a:p>
      </dgm:t>
    </dgm:pt>
    <dgm:pt modelId="{4E25C903-50C6-40FF-96D4-28294DDCFEE2}" type="pres">
      <dgm:prSet presAssocID="{5C0C1469-ECD6-4D7E-BE9A-844F47D82C7D}" presName="childShape" presStyleCnt="0"/>
      <dgm:spPr/>
    </dgm:pt>
    <dgm:pt modelId="{6158FC41-285D-409C-B17B-7018B0101FC5}" type="pres">
      <dgm:prSet presAssocID="{2851C521-F5C9-4D5B-A821-897951CB7362}" presName="Name13" presStyleLbl="parChTrans1D2" presStyleIdx="0" presStyleCnt="1"/>
      <dgm:spPr/>
      <dgm:t>
        <a:bodyPr/>
        <a:lstStyle/>
        <a:p>
          <a:endParaRPr lang="en-US"/>
        </a:p>
      </dgm:t>
    </dgm:pt>
    <dgm:pt modelId="{48E61D9B-383C-4963-9BC2-7E16978FB31F}" type="pres">
      <dgm:prSet presAssocID="{4104066A-C542-4DA0-BFED-875D01C92FC8}" presName="childText" presStyleLbl="bgAcc1" presStyleIdx="0" presStyleCnt="1">
        <dgm:presLayoutVars>
          <dgm:bulletEnabled val="1"/>
        </dgm:presLayoutVars>
      </dgm:prSet>
      <dgm:spPr/>
      <dgm:t>
        <a:bodyPr/>
        <a:lstStyle/>
        <a:p>
          <a:endParaRPr lang="en-US"/>
        </a:p>
      </dgm:t>
    </dgm:pt>
  </dgm:ptLst>
  <dgm:cxnLst>
    <dgm:cxn modelId="{1A762A70-E9B2-4016-A035-DE30D5C8B0A4}" type="presOf" srcId="{2851C521-F5C9-4D5B-A821-897951CB7362}" destId="{6158FC41-285D-409C-B17B-7018B0101FC5}" srcOrd="0" destOrd="0" presId="urn:microsoft.com/office/officeart/2005/8/layout/hierarchy3"/>
    <dgm:cxn modelId="{A73408CB-3B8C-401B-9167-F14DE63C7D71}" type="presOf" srcId="{5C0C1469-ECD6-4D7E-BE9A-844F47D82C7D}" destId="{FA1198BA-FDC0-43B1-82E1-C0AC6C0740A0}" srcOrd="1" destOrd="0" presId="urn:microsoft.com/office/officeart/2005/8/layout/hierarchy3"/>
    <dgm:cxn modelId="{5B27DD64-F824-4519-A090-0CAC99EB8F69}" type="presOf" srcId="{C2E2398B-A10D-4D82-98D9-7C3306D8B38D}" destId="{C13FE80E-00BF-49FE-9414-E449D756C498}" srcOrd="0" destOrd="0" presId="urn:microsoft.com/office/officeart/2005/8/layout/hierarchy3"/>
    <dgm:cxn modelId="{58230D11-AD8F-4993-8A1F-3DC331409270}" type="presOf" srcId="{5C0C1469-ECD6-4D7E-BE9A-844F47D82C7D}" destId="{E0FD3448-AF7F-4C77-99F8-92331D69F2D2}" srcOrd="0" destOrd="0" presId="urn:microsoft.com/office/officeart/2005/8/layout/hierarchy3"/>
    <dgm:cxn modelId="{B59AE7B0-A401-4C62-8805-2736CE9F10FB}" type="presOf" srcId="{4104066A-C542-4DA0-BFED-875D01C92FC8}" destId="{48E61D9B-383C-4963-9BC2-7E16978FB31F}" srcOrd="0" destOrd="0" presId="urn:microsoft.com/office/officeart/2005/8/layout/hierarchy3"/>
    <dgm:cxn modelId="{593FD190-C685-4812-84CD-7FE75503DF35}" srcId="{5C0C1469-ECD6-4D7E-BE9A-844F47D82C7D}" destId="{4104066A-C542-4DA0-BFED-875D01C92FC8}" srcOrd="0" destOrd="0" parTransId="{2851C521-F5C9-4D5B-A821-897951CB7362}" sibTransId="{ECF003C0-E767-46C8-A1DE-10292F096692}"/>
    <dgm:cxn modelId="{9FD0AAAD-E067-467B-855A-98AFF2E812DB}" srcId="{C2E2398B-A10D-4D82-98D9-7C3306D8B38D}" destId="{5C0C1469-ECD6-4D7E-BE9A-844F47D82C7D}" srcOrd="0" destOrd="0" parTransId="{377A39AD-B5EB-43D0-8B9E-27A56834CEC7}" sibTransId="{4596D1FC-5DAF-4040-AE09-E9EEB6FB7C86}"/>
    <dgm:cxn modelId="{60118CE3-B0EB-4CC0-9337-5C310C4E4CAE}" type="presParOf" srcId="{C13FE80E-00BF-49FE-9414-E449D756C498}" destId="{2570F48A-1CD2-4C94-BFFF-15B4E83FF9FD}" srcOrd="0" destOrd="0" presId="urn:microsoft.com/office/officeart/2005/8/layout/hierarchy3"/>
    <dgm:cxn modelId="{07DB873D-298B-411F-928A-500B97761413}" type="presParOf" srcId="{2570F48A-1CD2-4C94-BFFF-15B4E83FF9FD}" destId="{EC01619F-C583-4739-88BE-30526AF93210}" srcOrd="0" destOrd="0" presId="urn:microsoft.com/office/officeart/2005/8/layout/hierarchy3"/>
    <dgm:cxn modelId="{9FF2716E-B11F-4FB8-8676-9969DB5B463A}" type="presParOf" srcId="{EC01619F-C583-4739-88BE-30526AF93210}" destId="{E0FD3448-AF7F-4C77-99F8-92331D69F2D2}" srcOrd="0" destOrd="0" presId="urn:microsoft.com/office/officeart/2005/8/layout/hierarchy3"/>
    <dgm:cxn modelId="{3FE4E72B-4A9D-43FC-8EAE-5F411BC8695E}" type="presParOf" srcId="{EC01619F-C583-4739-88BE-30526AF93210}" destId="{FA1198BA-FDC0-43B1-82E1-C0AC6C0740A0}" srcOrd="1" destOrd="0" presId="urn:microsoft.com/office/officeart/2005/8/layout/hierarchy3"/>
    <dgm:cxn modelId="{72660B95-022A-42C1-ADEE-18A373D01C40}" type="presParOf" srcId="{2570F48A-1CD2-4C94-BFFF-15B4E83FF9FD}" destId="{4E25C903-50C6-40FF-96D4-28294DDCFEE2}" srcOrd="1" destOrd="0" presId="urn:microsoft.com/office/officeart/2005/8/layout/hierarchy3"/>
    <dgm:cxn modelId="{08EC6338-A1E2-4735-B2C6-2E40592612DF}" type="presParOf" srcId="{4E25C903-50C6-40FF-96D4-28294DDCFEE2}" destId="{6158FC41-285D-409C-B17B-7018B0101FC5}" srcOrd="0" destOrd="0" presId="urn:microsoft.com/office/officeart/2005/8/layout/hierarchy3"/>
    <dgm:cxn modelId="{D87B0149-EAA1-4386-818B-CC57EA019030}" type="presParOf" srcId="{4E25C903-50C6-40FF-96D4-28294DDCFEE2}" destId="{48E61D9B-383C-4963-9BC2-7E16978FB31F}" srcOrd="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6A4B14-D2E9-4774-A37E-A316C76A0B9B}"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4C563894-32A5-4DD6-A30C-DECE42DA89F1}">
      <dgm:prSet phldrT="[Text]"/>
      <dgm:spPr>
        <a:solidFill>
          <a:srgbClr val="D8E8C4"/>
        </a:solidFill>
      </dgm:spPr>
      <dgm:t>
        <a:bodyPr/>
        <a:lstStyle/>
        <a:p>
          <a:r>
            <a:rPr lang="en-US" b="1" dirty="0" smtClean="0">
              <a:solidFill>
                <a:srgbClr val="E95A53"/>
              </a:solidFill>
              <a:latin typeface="+mj-lt"/>
            </a:rPr>
            <a:t>Decision-making process</a:t>
          </a:r>
          <a:endParaRPr lang="en-US" b="1" dirty="0">
            <a:solidFill>
              <a:srgbClr val="E95A53"/>
            </a:solidFill>
            <a:latin typeface="+mj-lt"/>
          </a:endParaRPr>
        </a:p>
      </dgm:t>
    </dgm:pt>
    <dgm:pt modelId="{BBFEE686-937E-4EBA-B3F8-160E493BB0C3}" type="parTrans" cxnId="{F0B77D47-3A1B-4BB1-9E2E-C230146D67B7}">
      <dgm:prSet/>
      <dgm:spPr/>
      <dgm:t>
        <a:bodyPr/>
        <a:lstStyle/>
        <a:p>
          <a:endParaRPr lang="en-US">
            <a:latin typeface="+mj-lt"/>
          </a:endParaRPr>
        </a:p>
      </dgm:t>
    </dgm:pt>
    <dgm:pt modelId="{148E2A1A-B858-4826-90CE-A18C425C017D}" type="sibTrans" cxnId="{F0B77D47-3A1B-4BB1-9E2E-C230146D67B7}">
      <dgm:prSet/>
      <dgm:spPr/>
      <dgm:t>
        <a:bodyPr/>
        <a:lstStyle/>
        <a:p>
          <a:endParaRPr lang="en-US">
            <a:latin typeface="+mj-lt"/>
          </a:endParaRPr>
        </a:p>
      </dgm:t>
    </dgm:pt>
    <dgm:pt modelId="{E5133F2D-8596-47D2-8748-9DF34609D598}">
      <dgm:prSet phldrT="[Text]"/>
      <dgm:spPr>
        <a:ln>
          <a:solidFill>
            <a:srgbClr val="E95A53"/>
          </a:solidFill>
        </a:ln>
      </dgm:spPr>
      <dgm:t>
        <a:bodyPr/>
        <a:lstStyle/>
        <a:p>
          <a:r>
            <a:rPr lang="en-US" dirty="0" smtClean="0">
              <a:latin typeface="+mj-lt"/>
            </a:rPr>
            <a:t>Includes recognizing and defining the nature of a decision situation, identifying alternatives, choosing the “best” alternative, and putting it into practice.</a:t>
          </a:r>
          <a:endParaRPr lang="en-US" dirty="0">
            <a:latin typeface="+mj-lt"/>
          </a:endParaRPr>
        </a:p>
      </dgm:t>
    </dgm:pt>
    <dgm:pt modelId="{BE228336-0F21-46B2-8242-5BE65D049414}" type="parTrans" cxnId="{1FB9252F-509E-413C-96A9-5BF41EEB919C}">
      <dgm:prSet/>
      <dgm:spPr>
        <a:ln>
          <a:solidFill>
            <a:srgbClr val="E95A53"/>
          </a:solidFill>
        </a:ln>
      </dgm:spPr>
      <dgm:t>
        <a:bodyPr/>
        <a:lstStyle/>
        <a:p>
          <a:endParaRPr lang="en-US">
            <a:latin typeface="+mj-lt"/>
          </a:endParaRPr>
        </a:p>
      </dgm:t>
    </dgm:pt>
    <dgm:pt modelId="{33A24850-168C-4954-8540-B670F87C7D0A}" type="sibTrans" cxnId="{1FB9252F-509E-413C-96A9-5BF41EEB919C}">
      <dgm:prSet/>
      <dgm:spPr/>
      <dgm:t>
        <a:bodyPr/>
        <a:lstStyle/>
        <a:p>
          <a:endParaRPr lang="en-US">
            <a:latin typeface="+mj-lt"/>
          </a:endParaRPr>
        </a:p>
      </dgm:t>
    </dgm:pt>
    <dgm:pt modelId="{A6E76BBA-4B7F-4174-A88D-B6E5A7D9D4DC}" type="pres">
      <dgm:prSet presAssocID="{DA6A4B14-D2E9-4774-A37E-A316C76A0B9B}" presName="diagram" presStyleCnt="0">
        <dgm:presLayoutVars>
          <dgm:chPref val="1"/>
          <dgm:dir/>
          <dgm:animOne val="branch"/>
          <dgm:animLvl val="lvl"/>
          <dgm:resizeHandles/>
        </dgm:presLayoutVars>
      </dgm:prSet>
      <dgm:spPr/>
      <dgm:t>
        <a:bodyPr/>
        <a:lstStyle/>
        <a:p>
          <a:endParaRPr lang="en-US"/>
        </a:p>
      </dgm:t>
    </dgm:pt>
    <dgm:pt modelId="{8974EE6D-AF00-4C0A-8404-1DA7E4281618}" type="pres">
      <dgm:prSet presAssocID="{4C563894-32A5-4DD6-A30C-DECE42DA89F1}" presName="root" presStyleCnt="0"/>
      <dgm:spPr/>
    </dgm:pt>
    <dgm:pt modelId="{C3D6A878-EFB6-4C76-946E-E06D0E969A27}" type="pres">
      <dgm:prSet presAssocID="{4C563894-32A5-4DD6-A30C-DECE42DA89F1}" presName="rootComposite" presStyleCnt="0"/>
      <dgm:spPr/>
    </dgm:pt>
    <dgm:pt modelId="{6BF25DF1-2D32-447B-A23E-F9482B15673D}" type="pres">
      <dgm:prSet presAssocID="{4C563894-32A5-4DD6-A30C-DECE42DA89F1}" presName="rootText" presStyleLbl="node1" presStyleIdx="0" presStyleCnt="1" custScaleY="55428"/>
      <dgm:spPr/>
      <dgm:t>
        <a:bodyPr/>
        <a:lstStyle/>
        <a:p>
          <a:endParaRPr lang="en-US"/>
        </a:p>
      </dgm:t>
    </dgm:pt>
    <dgm:pt modelId="{92392538-717F-4AC5-8A7D-F581304B8131}" type="pres">
      <dgm:prSet presAssocID="{4C563894-32A5-4DD6-A30C-DECE42DA89F1}" presName="rootConnector" presStyleLbl="node1" presStyleIdx="0" presStyleCnt="1"/>
      <dgm:spPr/>
      <dgm:t>
        <a:bodyPr/>
        <a:lstStyle/>
        <a:p>
          <a:endParaRPr lang="en-US"/>
        </a:p>
      </dgm:t>
    </dgm:pt>
    <dgm:pt modelId="{4FDD4F20-1E88-4AEC-90A8-FDD46FCD789F}" type="pres">
      <dgm:prSet presAssocID="{4C563894-32A5-4DD6-A30C-DECE42DA89F1}" presName="childShape" presStyleCnt="0"/>
      <dgm:spPr/>
    </dgm:pt>
    <dgm:pt modelId="{721BEF99-1B43-43FF-A109-CB6F565F609D}" type="pres">
      <dgm:prSet presAssocID="{BE228336-0F21-46B2-8242-5BE65D049414}" presName="Name13" presStyleLbl="parChTrans1D2" presStyleIdx="0" presStyleCnt="1"/>
      <dgm:spPr/>
      <dgm:t>
        <a:bodyPr/>
        <a:lstStyle/>
        <a:p>
          <a:endParaRPr lang="en-US"/>
        </a:p>
      </dgm:t>
    </dgm:pt>
    <dgm:pt modelId="{86183664-411F-4A2A-B2E4-49AF8D16AF90}" type="pres">
      <dgm:prSet presAssocID="{E5133F2D-8596-47D2-8748-9DF34609D598}" presName="childText" presStyleLbl="bgAcc1" presStyleIdx="0" presStyleCnt="1" custScaleY="161111">
        <dgm:presLayoutVars>
          <dgm:bulletEnabled val="1"/>
        </dgm:presLayoutVars>
      </dgm:prSet>
      <dgm:spPr/>
      <dgm:t>
        <a:bodyPr/>
        <a:lstStyle/>
        <a:p>
          <a:endParaRPr lang="en-US"/>
        </a:p>
      </dgm:t>
    </dgm:pt>
  </dgm:ptLst>
  <dgm:cxnLst>
    <dgm:cxn modelId="{880D2BE2-1A77-4DE2-B408-1CA27B2DB193}" type="presOf" srcId="{4C563894-32A5-4DD6-A30C-DECE42DA89F1}" destId="{6BF25DF1-2D32-447B-A23E-F9482B15673D}" srcOrd="0" destOrd="0" presId="urn:microsoft.com/office/officeart/2005/8/layout/hierarchy3"/>
    <dgm:cxn modelId="{B3F142EB-1285-45CD-A380-0EFDD9E8038A}" type="presOf" srcId="{4C563894-32A5-4DD6-A30C-DECE42DA89F1}" destId="{92392538-717F-4AC5-8A7D-F581304B8131}" srcOrd="1" destOrd="0" presId="urn:microsoft.com/office/officeart/2005/8/layout/hierarchy3"/>
    <dgm:cxn modelId="{44EB21F1-6041-4376-8EA7-16597734FAE7}" type="presOf" srcId="{E5133F2D-8596-47D2-8748-9DF34609D598}" destId="{86183664-411F-4A2A-B2E4-49AF8D16AF90}" srcOrd="0" destOrd="0" presId="urn:microsoft.com/office/officeart/2005/8/layout/hierarchy3"/>
    <dgm:cxn modelId="{1FB9252F-509E-413C-96A9-5BF41EEB919C}" srcId="{4C563894-32A5-4DD6-A30C-DECE42DA89F1}" destId="{E5133F2D-8596-47D2-8748-9DF34609D598}" srcOrd="0" destOrd="0" parTransId="{BE228336-0F21-46B2-8242-5BE65D049414}" sibTransId="{33A24850-168C-4954-8540-B670F87C7D0A}"/>
    <dgm:cxn modelId="{F0B77D47-3A1B-4BB1-9E2E-C230146D67B7}" srcId="{DA6A4B14-D2E9-4774-A37E-A316C76A0B9B}" destId="{4C563894-32A5-4DD6-A30C-DECE42DA89F1}" srcOrd="0" destOrd="0" parTransId="{BBFEE686-937E-4EBA-B3F8-160E493BB0C3}" sibTransId="{148E2A1A-B858-4826-90CE-A18C425C017D}"/>
    <dgm:cxn modelId="{E8DA7FB0-A7C5-4A34-B830-DCD8C6FCD3D1}" type="presOf" srcId="{BE228336-0F21-46B2-8242-5BE65D049414}" destId="{721BEF99-1B43-43FF-A109-CB6F565F609D}" srcOrd="0" destOrd="0" presId="urn:microsoft.com/office/officeart/2005/8/layout/hierarchy3"/>
    <dgm:cxn modelId="{84F8B75D-C5A8-43AB-80A2-D3509AADC071}" type="presOf" srcId="{DA6A4B14-D2E9-4774-A37E-A316C76A0B9B}" destId="{A6E76BBA-4B7F-4174-A88D-B6E5A7D9D4DC}" srcOrd="0" destOrd="0" presId="urn:microsoft.com/office/officeart/2005/8/layout/hierarchy3"/>
    <dgm:cxn modelId="{2474D30B-F0B9-4E4C-A441-ADE4A58E6A3C}" type="presParOf" srcId="{A6E76BBA-4B7F-4174-A88D-B6E5A7D9D4DC}" destId="{8974EE6D-AF00-4C0A-8404-1DA7E4281618}" srcOrd="0" destOrd="0" presId="urn:microsoft.com/office/officeart/2005/8/layout/hierarchy3"/>
    <dgm:cxn modelId="{25673467-2963-47E5-8FA3-C26CB7B45C8C}" type="presParOf" srcId="{8974EE6D-AF00-4C0A-8404-1DA7E4281618}" destId="{C3D6A878-EFB6-4C76-946E-E06D0E969A27}" srcOrd="0" destOrd="0" presId="urn:microsoft.com/office/officeart/2005/8/layout/hierarchy3"/>
    <dgm:cxn modelId="{C8791188-088F-48ED-AE97-29D622CE74D4}" type="presParOf" srcId="{C3D6A878-EFB6-4C76-946E-E06D0E969A27}" destId="{6BF25DF1-2D32-447B-A23E-F9482B15673D}" srcOrd="0" destOrd="0" presId="urn:microsoft.com/office/officeart/2005/8/layout/hierarchy3"/>
    <dgm:cxn modelId="{D6D2B443-1494-4245-B736-F1F9ACFBAFBA}" type="presParOf" srcId="{C3D6A878-EFB6-4C76-946E-E06D0E969A27}" destId="{92392538-717F-4AC5-8A7D-F581304B8131}" srcOrd="1" destOrd="0" presId="urn:microsoft.com/office/officeart/2005/8/layout/hierarchy3"/>
    <dgm:cxn modelId="{F6CE6C5A-9C6A-40E2-B9E4-13151D27556E}" type="presParOf" srcId="{8974EE6D-AF00-4C0A-8404-1DA7E4281618}" destId="{4FDD4F20-1E88-4AEC-90A8-FDD46FCD789F}" srcOrd="1" destOrd="0" presId="urn:microsoft.com/office/officeart/2005/8/layout/hierarchy3"/>
    <dgm:cxn modelId="{B4B96CFD-C8F8-48B0-AFDE-1BC2006AC426}" type="presParOf" srcId="{4FDD4F20-1E88-4AEC-90A8-FDD46FCD789F}" destId="{721BEF99-1B43-43FF-A109-CB6F565F609D}" srcOrd="0" destOrd="0" presId="urn:microsoft.com/office/officeart/2005/8/layout/hierarchy3"/>
    <dgm:cxn modelId="{1B19A485-46A8-4EC3-AE3C-E236F0BAC94E}" type="presParOf" srcId="{4FDD4F20-1E88-4AEC-90A8-FDD46FCD789F}" destId="{86183664-411F-4A2A-B2E4-49AF8D16AF90}" srcOrd="1" destOrd="0" presId="urn:microsoft.com/office/officeart/2005/8/layout/hierarchy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DC5338-D3BC-48CA-9AE1-C7A2540DC1C6}" type="doc">
      <dgm:prSet loTypeId="urn:microsoft.com/office/officeart/2005/8/layout/hList6" loCatId="list" qsTypeId="urn:microsoft.com/office/officeart/2005/8/quickstyle/simple4" qsCatId="simple" csTypeId="urn:microsoft.com/office/officeart/2005/8/colors/accent1_2" csCatId="accent1" phldr="1"/>
      <dgm:spPr/>
      <dgm:t>
        <a:bodyPr/>
        <a:lstStyle/>
        <a:p>
          <a:endParaRPr lang="en-US"/>
        </a:p>
      </dgm:t>
    </dgm:pt>
    <dgm:pt modelId="{788DB4C2-A775-4A10-A376-0AAAAD510AE9}">
      <dgm:prSet phldrT="[Text]"/>
      <dgm:spPr>
        <a:solidFill>
          <a:srgbClr val="D8E8C4"/>
        </a:solidFill>
      </dgm:spPr>
      <dgm:t>
        <a:bodyPr/>
        <a:lstStyle/>
        <a:p>
          <a:r>
            <a:rPr lang="en-US" b="1" dirty="0" smtClean="0">
              <a:solidFill>
                <a:srgbClr val="E95A53"/>
              </a:solidFill>
              <a:latin typeface="+mj-lt"/>
            </a:rPr>
            <a:t>Programmed decision</a:t>
          </a:r>
          <a:endParaRPr lang="en-US" b="1" dirty="0">
            <a:solidFill>
              <a:srgbClr val="E95A53"/>
            </a:solidFill>
            <a:latin typeface="+mj-lt"/>
          </a:endParaRPr>
        </a:p>
      </dgm:t>
    </dgm:pt>
    <dgm:pt modelId="{D0A09171-F8FD-4F34-9A57-B585034E828B}" type="parTrans" cxnId="{32F382D4-6EF6-4303-9519-9788A713C2F9}">
      <dgm:prSet/>
      <dgm:spPr/>
      <dgm:t>
        <a:bodyPr/>
        <a:lstStyle/>
        <a:p>
          <a:endParaRPr lang="en-US">
            <a:solidFill>
              <a:schemeClr val="tx1"/>
            </a:solidFill>
            <a:latin typeface="+mj-lt"/>
          </a:endParaRPr>
        </a:p>
      </dgm:t>
    </dgm:pt>
    <dgm:pt modelId="{905C3D03-627F-48FC-970E-63CE53F5EDDF}" type="sibTrans" cxnId="{32F382D4-6EF6-4303-9519-9788A713C2F9}">
      <dgm:prSet/>
      <dgm:spPr/>
      <dgm:t>
        <a:bodyPr/>
        <a:lstStyle/>
        <a:p>
          <a:endParaRPr lang="en-US">
            <a:solidFill>
              <a:schemeClr val="tx1"/>
            </a:solidFill>
            <a:latin typeface="+mj-lt"/>
          </a:endParaRPr>
        </a:p>
      </dgm:t>
    </dgm:pt>
    <dgm:pt modelId="{994A3156-051E-4C73-9E05-C0ED4294E238}">
      <dgm:prSet phldrT="[Text]"/>
      <dgm:spPr>
        <a:solidFill>
          <a:srgbClr val="D8E8C4"/>
        </a:solidFill>
      </dgm:spPr>
      <dgm:t>
        <a:bodyPr/>
        <a:lstStyle/>
        <a:p>
          <a:r>
            <a:rPr lang="en-US" dirty="0" smtClean="0">
              <a:solidFill>
                <a:schemeClr val="tx1"/>
              </a:solidFill>
              <a:latin typeface="+mj-lt"/>
            </a:rPr>
            <a:t>One that is fairly structured or recurs with some frequency, or both.</a:t>
          </a:r>
          <a:endParaRPr lang="en-US" dirty="0">
            <a:solidFill>
              <a:schemeClr val="tx1"/>
            </a:solidFill>
            <a:latin typeface="+mj-lt"/>
          </a:endParaRPr>
        </a:p>
      </dgm:t>
    </dgm:pt>
    <dgm:pt modelId="{22933AC3-9976-4E39-842D-4EF9209860F0}" type="parTrans" cxnId="{772505C7-A069-42DE-BE7C-1AF077AD4E10}">
      <dgm:prSet/>
      <dgm:spPr/>
      <dgm:t>
        <a:bodyPr/>
        <a:lstStyle/>
        <a:p>
          <a:endParaRPr lang="en-US">
            <a:solidFill>
              <a:schemeClr val="tx1"/>
            </a:solidFill>
            <a:latin typeface="+mj-lt"/>
          </a:endParaRPr>
        </a:p>
      </dgm:t>
    </dgm:pt>
    <dgm:pt modelId="{D12EC691-5186-40A0-B084-924146A8C12D}" type="sibTrans" cxnId="{772505C7-A069-42DE-BE7C-1AF077AD4E10}">
      <dgm:prSet/>
      <dgm:spPr/>
      <dgm:t>
        <a:bodyPr/>
        <a:lstStyle/>
        <a:p>
          <a:endParaRPr lang="en-US">
            <a:solidFill>
              <a:schemeClr val="tx1"/>
            </a:solidFill>
            <a:latin typeface="+mj-lt"/>
          </a:endParaRPr>
        </a:p>
      </dgm:t>
    </dgm:pt>
    <dgm:pt modelId="{DF075845-0C7B-413D-8F75-7C8F6A37E3EB}">
      <dgm:prSet phldrT="[Text]"/>
      <dgm:spPr>
        <a:solidFill>
          <a:srgbClr val="E0F2FB"/>
        </a:solidFill>
      </dgm:spPr>
      <dgm:t>
        <a:bodyPr/>
        <a:lstStyle/>
        <a:p>
          <a:r>
            <a:rPr lang="en-US" b="1" dirty="0" smtClean="0">
              <a:solidFill>
                <a:srgbClr val="E95A53"/>
              </a:solidFill>
              <a:latin typeface="+mj-lt"/>
            </a:rPr>
            <a:t>Nonprogrammed decision</a:t>
          </a:r>
          <a:endParaRPr lang="en-US" b="1" dirty="0">
            <a:solidFill>
              <a:srgbClr val="E95A53"/>
            </a:solidFill>
            <a:latin typeface="+mj-lt"/>
          </a:endParaRPr>
        </a:p>
      </dgm:t>
    </dgm:pt>
    <dgm:pt modelId="{231F3448-E26B-42CB-B308-A69869FC8FA0}" type="parTrans" cxnId="{8A1415A0-9F40-4030-9325-5998841CF484}">
      <dgm:prSet/>
      <dgm:spPr/>
      <dgm:t>
        <a:bodyPr/>
        <a:lstStyle/>
        <a:p>
          <a:endParaRPr lang="en-US">
            <a:solidFill>
              <a:schemeClr val="tx1"/>
            </a:solidFill>
            <a:latin typeface="+mj-lt"/>
          </a:endParaRPr>
        </a:p>
      </dgm:t>
    </dgm:pt>
    <dgm:pt modelId="{48B5A751-8064-4F01-8EBC-ADE06008F578}" type="sibTrans" cxnId="{8A1415A0-9F40-4030-9325-5998841CF484}">
      <dgm:prSet/>
      <dgm:spPr/>
      <dgm:t>
        <a:bodyPr/>
        <a:lstStyle/>
        <a:p>
          <a:endParaRPr lang="en-US">
            <a:solidFill>
              <a:schemeClr val="tx1"/>
            </a:solidFill>
            <a:latin typeface="+mj-lt"/>
          </a:endParaRPr>
        </a:p>
      </dgm:t>
    </dgm:pt>
    <dgm:pt modelId="{F31C8A68-263F-4A73-B697-304AE0E150AD}">
      <dgm:prSet phldrT="[Text]"/>
      <dgm:spPr>
        <a:solidFill>
          <a:srgbClr val="E0F2FB"/>
        </a:solidFill>
      </dgm:spPr>
      <dgm:t>
        <a:bodyPr/>
        <a:lstStyle/>
        <a:p>
          <a:r>
            <a:rPr lang="en-US" dirty="0" smtClean="0">
              <a:solidFill>
                <a:schemeClr val="tx1"/>
              </a:solidFill>
              <a:latin typeface="+mj-lt"/>
            </a:rPr>
            <a:t>Is relatively unstructured and occurs much less often.</a:t>
          </a:r>
          <a:endParaRPr lang="en-US" dirty="0">
            <a:solidFill>
              <a:schemeClr val="tx1"/>
            </a:solidFill>
            <a:latin typeface="+mj-lt"/>
          </a:endParaRPr>
        </a:p>
      </dgm:t>
    </dgm:pt>
    <dgm:pt modelId="{29DFD2F8-BC98-4AC1-A03F-468FD6720E9E}" type="parTrans" cxnId="{3F9D74DA-FEC3-4289-A964-ED548DF4BF85}">
      <dgm:prSet/>
      <dgm:spPr/>
      <dgm:t>
        <a:bodyPr/>
        <a:lstStyle/>
        <a:p>
          <a:endParaRPr lang="en-US">
            <a:solidFill>
              <a:schemeClr val="tx1"/>
            </a:solidFill>
            <a:latin typeface="+mj-lt"/>
          </a:endParaRPr>
        </a:p>
      </dgm:t>
    </dgm:pt>
    <dgm:pt modelId="{75615F34-184E-42E7-83E4-09602DF09D9E}" type="sibTrans" cxnId="{3F9D74DA-FEC3-4289-A964-ED548DF4BF85}">
      <dgm:prSet/>
      <dgm:spPr/>
      <dgm:t>
        <a:bodyPr/>
        <a:lstStyle/>
        <a:p>
          <a:endParaRPr lang="en-US">
            <a:solidFill>
              <a:schemeClr val="tx1"/>
            </a:solidFill>
            <a:latin typeface="+mj-lt"/>
          </a:endParaRPr>
        </a:p>
      </dgm:t>
    </dgm:pt>
    <dgm:pt modelId="{DBC6CC4D-F9FF-4F88-9A25-164EA991106B}" type="pres">
      <dgm:prSet presAssocID="{26DC5338-D3BC-48CA-9AE1-C7A2540DC1C6}" presName="Name0" presStyleCnt="0">
        <dgm:presLayoutVars>
          <dgm:dir/>
          <dgm:resizeHandles val="exact"/>
        </dgm:presLayoutVars>
      </dgm:prSet>
      <dgm:spPr/>
      <dgm:t>
        <a:bodyPr/>
        <a:lstStyle/>
        <a:p>
          <a:endParaRPr lang="en-US"/>
        </a:p>
      </dgm:t>
    </dgm:pt>
    <dgm:pt modelId="{7078B93E-46FB-4151-8FDB-5CB0564C6530}" type="pres">
      <dgm:prSet presAssocID="{788DB4C2-A775-4A10-A376-0AAAAD510AE9}" presName="node" presStyleLbl="node1" presStyleIdx="0" presStyleCnt="2">
        <dgm:presLayoutVars>
          <dgm:bulletEnabled val="1"/>
        </dgm:presLayoutVars>
      </dgm:prSet>
      <dgm:spPr/>
      <dgm:t>
        <a:bodyPr/>
        <a:lstStyle/>
        <a:p>
          <a:endParaRPr lang="en-US"/>
        </a:p>
      </dgm:t>
    </dgm:pt>
    <dgm:pt modelId="{0BE46B18-2D5F-41AC-80A7-418C5CF14F8B}" type="pres">
      <dgm:prSet presAssocID="{905C3D03-627F-48FC-970E-63CE53F5EDDF}" presName="sibTrans" presStyleCnt="0"/>
      <dgm:spPr/>
    </dgm:pt>
    <dgm:pt modelId="{5CA20358-84C0-4F12-A1E6-F3AFB54047A4}" type="pres">
      <dgm:prSet presAssocID="{DF075845-0C7B-413D-8F75-7C8F6A37E3EB}" presName="node" presStyleLbl="node1" presStyleIdx="1" presStyleCnt="2">
        <dgm:presLayoutVars>
          <dgm:bulletEnabled val="1"/>
        </dgm:presLayoutVars>
      </dgm:prSet>
      <dgm:spPr/>
      <dgm:t>
        <a:bodyPr/>
        <a:lstStyle/>
        <a:p>
          <a:endParaRPr lang="en-US"/>
        </a:p>
      </dgm:t>
    </dgm:pt>
  </dgm:ptLst>
  <dgm:cxnLst>
    <dgm:cxn modelId="{3F9D74DA-FEC3-4289-A964-ED548DF4BF85}" srcId="{DF075845-0C7B-413D-8F75-7C8F6A37E3EB}" destId="{F31C8A68-263F-4A73-B697-304AE0E150AD}" srcOrd="0" destOrd="0" parTransId="{29DFD2F8-BC98-4AC1-A03F-468FD6720E9E}" sibTransId="{75615F34-184E-42E7-83E4-09602DF09D9E}"/>
    <dgm:cxn modelId="{E8E9DA1C-DE09-4C3D-B729-92AF2E50D908}" type="presOf" srcId="{DF075845-0C7B-413D-8F75-7C8F6A37E3EB}" destId="{5CA20358-84C0-4F12-A1E6-F3AFB54047A4}" srcOrd="0" destOrd="0" presId="urn:microsoft.com/office/officeart/2005/8/layout/hList6"/>
    <dgm:cxn modelId="{772505C7-A069-42DE-BE7C-1AF077AD4E10}" srcId="{788DB4C2-A775-4A10-A376-0AAAAD510AE9}" destId="{994A3156-051E-4C73-9E05-C0ED4294E238}" srcOrd="0" destOrd="0" parTransId="{22933AC3-9976-4E39-842D-4EF9209860F0}" sibTransId="{D12EC691-5186-40A0-B084-924146A8C12D}"/>
    <dgm:cxn modelId="{CD29FA77-2A23-4C1F-9BD3-88ED9611540B}" type="presOf" srcId="{994A3156-051E-4C73-9E05-C0ED4294E238}" destId="{7078B93E-46FB-4151-8FDB-5CB0564C6530}" srcOrd="0" destOrd="1" presId="urn:microsoft.com/office/officeart/2005/8/layout/hList6"/>
    <dgm:cxn modelId="{8A1415A0-9F40-4030-9325-5998841CF484}" srcId="{26DC5338-D3BC-48CA-9AE1-C7A2540DC1C6}" destId="{DF075845-0C7B-413D-8F75-7C8F6A37E3EB}" srcOrd="1" destOrd="0" parTransId="{231F3448-E26B-42CB-B308-A69869FC8FA0}" sibTransId="{48B5A751-8064-4F01-8EBC-ADE06008F578}"/>
    <dgm:cxn modelId="{0AB1A517-E35C-412A-A5FB-863418769A21}" type="presOf" srcId="{788DB4C2-A775-4A10-A376-0AAAAD510AE9}" destId="{7078B93E-46FB-4151-8FDB-5CB0564C6530}" srcOrd="0" destOrd="0" presId="urn:microsoft.com/office/officeart/2005/8/layout/hList6"/>
    <dgm:cxn modelId="{AD560FCC-29AE-4010-A48A-C2B0BEA299A6}" type="presOf" srcId="{26DC5338-D3BC-48CA-9AE1-C7A2540DC1C6}" destId="{DBC6CC4D-F9FF-4F88-9A25-164EA991106B}" srcOrd="0" destOrd="0" presId="urn:microsoft.com/office/officeart/2005/8/layout/hList6"/>
    <dgm:cxn modelId="{B775D773-BEE7-4287-8289-0C8FBBCD4600}" type="presOf" srcId="{F31C8A68-263F-4A73-B697-304AE0E150AD}" destId="{5CA20358-84C0-4F12-A1E6-F3AFB54047A4}" srcOrd="0" destOrd="1" presId="urn:microsoft.com/office/officeart/2005/8/layout/hList6"/>
    <dgm:cxn modelId="{32F382D4-6EF6-4303-9519-9788A713C2F9}" srcId="{26DC5338-D3BC-48CA-9AE1-C7A2540DC1C6}" destId="{788DB4C2-A775-4A10-A376-0AAAAD510AE9}" srcOrd="0" destOrd="0" parTransId="{D0A09171-F8FD-4F34-9A57-B585034E828B}" sibTransId="{905C3D03-627F-48FC-970E-63CE53F5EDDF}"/>
    <dgm:cxn modelId="{100F1C28-5B0B-4466-A178-BC47FE90134C}" type="presParOf" srcId="{DBC6CC4D-F9FF-4F88-9A25-164EA991106B}" destId="{7078B93E-46FB-4151-8FDB-5CB0564C6530}" srcOrd="0" destOrd="0" presId="urn:microsoft.com/office/officeart/2005/8/layout/hList6"/>
    <dgm:cxn modelId="{BDF232B2-7483-47C8-9A0D-F529B0421AAE}" type="presParOf" srcId="{DBC6CC4D-F9FF-4F88-9A25-164EA991106B}" destId="{0BE46B18-2D5F-41AC-80A7-418C5CF14F8B}" srcOrd="1" destOrd="0" presId="urn:microsoft.com/office/officeart/2005/8/layout/hList6"/>
    <dgm:cxn modelId="{A7415B56-D1ED-4CAA-A941-292E29F2BC68}" type="presParOf" srcId="{DBC6CC4D-F9FF-4F88-9A25-164EA991106B}" destId="{5CA20358-84C0-4F12-A1E6-F3AFB54047A4}" srcOrd="2"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6EDE6B-944E-4CB8-A22F-BCD0588F3748}"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3BD5DC39-EC82-4AD2-9AE1-3093B18295C7}">
      <dgm:prSet phldrT="[Text]"/>
      <dgm:spPr>
        <a:solidFill>
          <a:srgbClr val="E0F2FB"/>
        </a:solidFill>
      </dgm:spPr>
      <dgm:t>
        <a:bodyPr/>
        <a:lstStyle/>
        <a:p>
          <a:r>
            <a:rPr lang="en-US" b="1" dirty="0" smtClean="0">
              <a:solidFill>
                <a:srgbClr val="E95A53"/>
              </a:solidFill>
              <a:latin typeface="+mj-lt"/>
            </a:rPr>
            <a:t>State of certainty</a:t>
          </a:r>
          <a:endParaRPr lang="en-US" b="1" dirty="0">
            <a:solidFill>
              <a:srgbClr val="E95A53"/>
            </a:solidFill>
            <a:latin typeface="+mj-lt"/>
          </a:endParaRPr>
        </a:p>
      </dgm:t>
    </dgm:pt>
    <dgm:pt modelId="{C22CEA08-A192-47D6-89BC-6BD8E2DE5DAF}" type="parTrans" cxnId="{EA794C3B-0D98-4691-9164-EBEB60ACF3F4}">
      <dgm:prSet/>
      <dgm:spPr/>
      <dgm:t>
        <a:bodyPr/>
        <a:lstStyle/>
        <a:p>
          <a:endParaRPr lang="en-US">
            <a:solidFill>
              <a:schemeClr val="tx1"/>
            </a:solidFill>
            <a:latin typeface="+mj-lt"/>
          </a:endParaRPr>
        </a:p>
      </dgm:t>
    </dgm:pt>
    <dgm:pt modelId="{50BCC370-153E-413C-88EF-20746F049ACB}" type="sibTrans" cxnId="{EA794C3B-0D98-4691-9164-EBEB60ACF3F4}">
      <dgm:prSet/>
      <dgm:spPr/>
      <dgm:t>
        <a:bodyPr/>
        <a:lstStyle/>
        <a:p>
          <a:endParaRPr lang="en-US">
            <a:solidFill>
              <a:schemeClr val="tx1"/>
            </a:solidFill>
            <a:latin typeface="+mj-lt"/>
          </a:endParaRPr>
        </a:p>
      </dgm:t>
    </dgm:pt>
    <dgm:pt modelId="{9C3FFF86-F578-4883-8153-765BF322DA3E}">
      <dgm:prSet phldrT="[Text]"/>
      <dgm:spPr>
        <a:solidFill>
          <a:schemeClr val="bg1"/>
        </a:solidFill>
      </dgm:spPr>
      <dgm:t>
        <a:bodyPr/>
        <a:lstStyle/>
        <a:p>
          <a:r>
            <a:rPr lang="en-US" dirty="0" smtClean="0">
              <a:solidFill>
                <a:schemeClr val="tx1"/>
              </a:solidFill>
              <a:latin typeface="+mj-lt"/>
            </a:rPr>
            <a:t>A condition in which the decision maker knows with reasonable certainty what the alternatives are and what conditions are associated with each alternative.</a:t>
          </a:r>
          <a:endParaRPr lang="en-US" dirty="0">
            <a:solidFill>
              <a:schemeClr val="tx1"/>
            </a:solidFill>
            <a:latin typeface="+mj-lt"/>
          </a:endParaRPr>
        </a:p>
      </dgm:t>
    </dgm:pt>
    <dgm:pt modelId="{9D7855C3-9990-4BBB-93F7-2874985EBE65}" type="parTrans" cxnId="{1BF5665E-D374-4BD3-B963-F63DD7D2C1CC}">
      <dgm:prSet/>
      <dgm:spPr/>
      <dgm:t>
        <a:bodyPr/>
        <a:lstStyle/>
        <a:p>
          <a:endParaRPr lang="en-US">
            <a:solidFill>
              <a:schemeClr val="tx1"/>
            </a:solidFill>
            <a:latin typeface="+mj-lt"/>
          </a:endParaRPr>
        </a:p>
      </dgm:t>
    </dgm:pt>
    <dgm:pt modelId="{AD28C7A8-8170-442A-A63C-26C123D9B2EE}" type="sibTrans" cxnId="{1BF5665E-D374-4BD3-B963-F63DD7D2C1CC}">
      <dgm:prSet/>
      <dgm:spPr/>
      <dgm:t>
        <a:bodyPr/>
        <a:lstStyle/>
        <a:p>
          <a:endParaRPr lang="en-US">
            <a:solidFill>
              <a:schemeClr val="tx1"/>
            </a:solidFill>
            <a:latin typeface="+mj-lt"/>
          </a:endParaRPr>
        </a:p>
      </dgm:t>
    </dgm:pt>
    <dgm:pt modelId="{0AA90A0C-16AE-498D-B152-2BED24487BF5}">
      <dgm:prSet phldrT="[Text]"/>
      <dgm:spPr>
        <a:solidFill>
          <a:srgbClr val="D8E8C4"/>
        </a:solidFill>
      </dgm:spPr>
      <dgm:t>
        <a:bodyPr/>
        <a:lstStyle/>
        <a:p>
          <a:r>
            <a:rPr lang="en-US" b="1" dirty="0" smtClean="0">
              <a:solidFill>
                <a:srgbClr val="E95A53"/>
              </a:solidFill>
              <a:latin typeface="+mj-lt"/>
            </a:rPr>
            <a:t>State of risk</a:t>
          </a:r>
          <a:endParaRPr lang="en-US" b="1" dirty="0">
            <a:solidFill>
              <a:srgbClr val="E95A53"/>
            </a:solidFill>
            <a:latin typeface="+mj-lt"/>
          </a:endParaRPr>
        </a:p>
      </dgm:t>
    </dgm:pt>
    <dgm:pt modelId="{9031FD2B-090B-4491-888D-887AD2F0968C}" type="parTrans" cxnId="{3FA939F8-200F-4741-9DE3-C84C1D385056}">
      <dgm:prSet/>
      <dgm:spPr/>
      <dgm:t>
        <a:bodyPr/>
        <a:lstStyle/>
        <a:p>
          <a:endParaRPr lang="en-US">
            <a:solidFill>
              <a:schemeClr val="tx1"/>
            </a:solidFill>
            <a:latin typeface="+mj-lt"/>
          </a:endParaRPr>
        </a:p>
      </dgm:t>
    </dgm:pt>
    <dgm:pt modelId="{21AA1D17-7A3B-4764-B4C5-ED7D6EBB0CEA}" type="sibTrans" cxnId="{3FA939F8-200F-4741-9DE3-C84C1D385056}">
      <dgm:prSet/>
      <dgm:spPr/>
      <dgm:t>
        <a:bodyPr/>
        <a:lstStyle/>
        <a:p>
          <a:endParaRPr lang="en-US">
            <a:solidFill>
              <a:schemeClr val="tx1"/>
            </a:solidFill>
            <a:latin typeface="+mj-lt"/>
          </a:endParaRPr>
        </a:p>
      </dgm:t>
    </dgm:pt>
    <dgm:pt modelId="{B83904E4-4EC1-4DAB-AFF5-21A4715B4DBE}">
      <dgm:prSet phldrT="[Text]"/>
      <dgm:spPr>
        <a:solidFill>
          <a:schemeClr val="bg1"/>
        </a:solidFill>
      </dgm:spPr>
      <dgm:t>
        <a:bodyPr/>
        <a:lstStyle/>
        <a:p>
          <a:r>
            <a:rPr lang="en-US" dirty="0" smtClean="0">
              <a:solidFill>
                <a:schemeClr val="tx1"/>
              </a:solidFill>
              <a:latin typeface="+mj-lt"/>
            </a:rPr>
            <a:t>A condition in which the availability of each alternative and its potential payoffs and costs are all associated with probability estimates.</a:t>
          </a:r>
          <a:endParaRPr lang="en-US" dirty="0">
            <a:solidFill>
              <a:schemeClr val="tx1"/>
            </a:solidFill>
            <a:latin typeface="+mj-lt"/>
          </a:endParaRPr>
        </a:p>
      </dgm:t>
    </dgm:pt>
    <dgm:pt modelId="{F2EC0200-1C5A-4522-BF26-77903E368447}" type="parTrans" cxnId="{E9D4BD64-00EE-42D8-A25D-7B6C041428A4}">
      <dgm:prSet/>
      <dgm:spPr/>
      <dgm:t>
        <a:bodyPr/>
        <a:lstStyle/>
        <a:p>
          <a:endParaRPr lang="en-US">
            <a:solidFill>
              <a:schemeClr val="tx1"/>
            </a:solidFill>
            <a:latin typeface="+mj-lt"/>
          </a:endParaRPr>
        </a:p>
      </dgm:t>
    </dgm:pt>
    <dgm:pt modelId="{52D917A4-A95E-4452-8815-5FC9D811555F}" type="sibTrans" cxnId="{E9D4BD64-00EE-42D8-A25D-7B6C041428A4}">
      <dgm:prSet/>
      <dgm:spPr/>
      <dgm:t>
        <a:bodyPr/>
        <a:lstStyle/>
        <a:p>
          <a:endParaRPr lang="en-US">
            <a:solidFill>
              <a:schemeClr val="tx1"/>
            </a:solidFill>
            <a:latin typeface="+mj-lt"/>
          </a:endParaRPr>
        </a:p>
      </dgm:t>
    </dgm:pt>
    <dgm:pt modelId="{15681C29-FC8C-4D97-B405-5BF8397BF4AC}">
      <dgm:prSet phldrT="[Text]"/>
      <dgm:spPr>
        <a:solidFill>
          <a:srgbClr val="E9EBF5"/>
        </a:solidFill>
      </dgm:spPr>
      <dgm:t>
        <a:bodyPr/>
        <a:lstStyle/>
        <a:p>
          <a:r>
            <a:rPr lang="en-US" b="1" dirty="0" smtClean="0">
              <a:solidFill>
                <a:srgbClr val="E95A53"/>
              </a:solidFill>
              <a:latin typeface="+mj-lt"/>
            </a:rPr>
            <a:t>State of uncertainty</a:t>
          </a:r>
          <a:endParaRPr lang="en-US" b="1" dirty="0">
            <a:solidFill>
              <a:srgbClr val="E95A53"/>
            </a:solidFill>
            <a:latin typeface="+mj-lt"/>
          </a:endParaRPr>
        </a:p>
      </dgm:t>
    </dgm:pt>
    <dgm:pt modelId="{0783C7EE-3887-4383-A7F6-333B897DC484}" type="parTrans" cxnId="{AB5548F3-7A1F-454D-9EBA-FF46439F9D0C}">
      <dgm:prSet/>
      <dgm:spPr/>
      <dgm:t>
        <a:bodyPr/>
        <a:lstStyle/>
        <a:p>
          <a:endParaRPr lang="en-US">
            <a:solidFill>
              <a:schemeClr val="tx1"/>
            </a:solidFill>
            <a:latin typeface="+mj-lt"/>
          </a:endParaRPr>
        </a:p>
      </dgm:t>
    </dgm:pt>
    <dgm:pt modelId="{0542BCBB-0B03-4C68-833D-DA04FDF5FA37}" type="sibTrans" cxnId="{AB5548F3-7A1F-454D-9EBA-FF46439F9D0C}">
      <dgm:prSet/>
      <dgm:spPr/>
      <dgm:t>
        <a:bodyPr/>
        <a:lstStyle/>
        <a:p>
          <a:endParaRPr lang="en-US">
            <a:solidFill>
              <a:schemeClr val="tx1"/>
            </a:solidFill>
            <a:latin typeface="+mj-lt"/>
          </a:endParaRPr>
        </a:p>
      </dgm:t>
    </dgm:pt>
    <dgm:pt modelId="{0BC62063-02E1-4B37-AF62-EAE3A590BBE8}">
      <dgm:prSet phldrT="[Text]"/>
      <dgm:spPr>
        <a:solidFill>
          <a:schemeClr val="bg1"/>
        </a:solidFill>
      </dgm:spPr>
      <dgm:t>
        <a:bodyPr/>
        <a:lstStyle/>
        <a:p>
          <a:r>
            <a:rPr lang="en-US" dirty="0" smtClean="0">
              <a:solidFill>
                <a:schemeClr val="tx1"/>
              </a:solidFill>
              <a:latin typeface="+mj-lt"/>
            </a:rPr>
            <a:t>A condition in which the decision maker does not know all the alternatives, the risks associated with each, or the consequences each alternative is likely to have.</a:t>
          </a:r>
          <a:endParaRPr lang="en-US" dirty="0">
            <a:solidFill>
              <a:schemeClr val="tx1"/>
            </a:solidFill>
            <a:latin typeface="+mj-lt"/>
          </a:endParaRPr>
        </a:p>
      </dgm:t>
    </dgm:pt>
    <dgm:pt modelId="{74314739-47E2-49E6-AEC5-C9CA072F79DD}" type="parTrans" cxnId="{3ECA317A-9123-4F37-B406-99BC4D6B85DC}">
      <dgm:prSet/>
      <dgm:spPr/>
      <dgm:t>
        <a:bodyPr/>
        <a:lstStyle/>
        <a:p>
          <a:endParaRPr lang="en-US">
            <a:solidFill>
              <a:schemeClr val="tx1"/>
            </a:solidFill>
            <a:latin typeface="+mj-lt"/>
          </a:endParaRPr>
        </a:p>
      </dgm:t>
    </dgm:pt>
    <dgm:pt modelId="{32340AAF-D00E-4698-AFBB-527972FAF0E1}" type="sibTrans" cxnId="{3ECA317A-9123-4F37-B406-99BC4D6B85DC}">
      <dgm:prSet/>
      <dgm:spPr/>
      <dgm:t>
        <a:bodyPr/>
        <a:lstStyle/>
        <a:p>
          <a:endParaRPr lang="en-US">
            <a:solidFill>
              <a:schemeClr val="tx1"/>
            </a:solidFill>
            <a:latin typeface="+mj-lt"/>
          </a:endParaRPr>
        </a:p>
      </dgm:t>
    </dgm:pt>
    <dgm:pt modelId="{A702D4A5-FBE9-430D-A6BB-0B340C355B9D}" type="pres">
      <dgm:prSet presAssocID="{C76EDE6B-944E-4CB8-A22F-BCD0588F3748}" presName="theList" presStyleCnt="0">
        <dgm:presLayoutVars>
          <dgm:dir/>
          <dgm:animLvl val="lvl"/>
          <dgm:resizeHandles val="exact"/>
        </dgm:presLayoutVars>
      </dgm:prSet>
      <dgm:spPr/>
      <dgm:t>
        <a:bodyPr/>
        <a:lstStyle/>
        <a:p>
          <a:endParaRPr lang="en-US"/>
        </a:p>
      </dgm:t>
    </dgm:pt>
    <dgm:pt modelId="{9FE3C6B8-D310-4843-904F-959296458DA8}" type="pres">
      <dgm:prSet presAssocID="{3BD5DC39-EC82-4AD2-9AE1-3093B18295C7}" presName="compNode" presStyleCnt="0"/>
      <dgm:spPr/>
    </dgm:pt>
    <dgm:pt modelId="{F9C64A45-367E-4294-961A-6761296B1075}" type="pres">
      <dgm:prSet presAssocID="{3BD5DC39-EC82-4AD2-9AE1-3093B18295C7}" presName="aNode" presStyleLbl="bgShp" presStyleIdx="0" presStyleCnt="3"/>
      <dgm:spPr/>
      <dgm:t>
        <a:bodyPr/>
        <a:lstStyle/>
        <a:p>
          <a:endParaRPr lang="en-US"/>
        </a:p>
      </dgm:t>
    </dgm:pt>
    <dgm:pt modelId="{A13441BA-F7EA-4322-A678-930B334BC0A9}" type="pres">
      <dgm:prSet presAssocID="{3BD5DC39-EC82-4AD2-9AE1-3093B18295C7}" presName="textNode" presStyleLbl="bgShp" presStyleIdx="0" presStyleCnt="3"/>
      <dgm:spPr/>
      <dgm:t>
        <a:bodyPr/>
        <a:lstStyle/>
        <a:p>
          <a:endParaRPr lang="en-US"/>
        </a:p>
      </dgm:t>
    </dgm:pt>
    <dgm:pt modelId="{910B6C04-3966-4F87-8E92-E477275F5D35}" type="pres">
      <dgm:prSet presAssocID="{3BD5DC39-EC82-4AD2-9AE1-3093B18295C7}" presName="compChildNode" presStyleCnt="0"/>
      <dgm:spPr/>
    </dgm:pt>
    <dgm:pt modelId="{E2740B7A-B866-4D27-984A-D4998AAB85B7}" type="pres">
      <dgm:prSet presAssocID="{3BD5DC39-EC82-4AD2-9AE1-3093B18295C7}" presName="theInnerList" presStyleCnt="0"/>
      <dgm:spPr/>
    </dgm:pt>
    <dgm:pt modelId="{A2B40E09-C4C3-4A27-8A76-43B3FD3A37EB}" type="pres">
      <dgm:prSet presAssocID="{9C3FFF86-F578-4883-8153-765BF322DA3E}" presName="childNode" presStyleLbl="node1" presStyleIdx="0" presStyleCnt="3" custScaleY="116788">
        <dgm:presLayoutVars>
          <dgm:bulletEnabled val="1"/>
        </dgm:presLayoutVars>
      </dgm:prSet>
      <dgm:spPr/>
      <dgm:t>
        <a:bodyPr/>
        <a:lstStyle/>
        <a:p>
          <a:endParaRPr lang="en-US"/>
        </a:p>
      </dgm:t>
    </dgm:pt>
    <dgm:pt modelId="{A8D17A08-3C6A-4E9E-A1C5-3BED21394488}" type="pres">
      <dgm:prSet presAssocID="{3BD5DC39-EC82-4AD2-9AE1-3093B18295C7}" presName="aSpace" presStyleCnt="0"/>
      <dgm:spPr/>
    </dgm:pt>
    <dgm:pt modelId="{DC0678E6-3CF4-44EE-98FD-38912A0ABE14}" type="pres">
      <dgm:prSet presAssocID="{0AA90A0C-16AE-498D-B152-2BED24487BF5}" presName="compNode" presStyleCnt="0"/>
      <dgm:spPr/>
    </dgm:pt>
    <dgm:pt modelId="{5F68F5C3-95B4-4D63-B26A-5BA2505385E9}" type="pres">
      <dgm:prSet presAssocID="{0AA90A0C-16AE-498D-B152-2BED24487BF5}" presName="aNode" presStyleLbl="bgShp" presStyleIdx="1" presStyleCnt="3"/>
      <dgm:spPr/>
      <dgm:t>
        <a:bodyPr/>
        <a:lstStyle/>
        <a:p>
          <a:endParaRPr lang="en-US"/>
        </a:p>
      </dgm:t>
    </dgm:pt>
    <dgm:pt modelId="{3F0CB9FD-94C9-4A55-9E33-EACA7CA3CDDB}" type="pres">
      <dgm:prSet presAssocID="{0AA90A0C-16AE-498D-B152-2BED24487BF5}" presName="textNode" presStyleLbl="bgShp" presStyleIdx="1" presStyleCnt="3"/>
      <dgm:spPr/>
      <dgm:t>
        <a:bodyPr/>
        <a:lstStyle/>
        <a:p>
          <a:endParaRPr lang="en-US"/>
        </a:p>
      </dgm:t>
    </dgm:pt>
    <dgm:pt modelId="{0983A221-4CA8-4A62-AD1F-4A9CC5EEB298}" type="pres">
      <dgm:prSet presAssocID="{0AA90A0C-16AE-498D-B152-2BED24487BF5}" presName="compChildNode" presStyleCnt="0"/>
      <dgm:spPr/>
    </dgm:pt>
    <dgm:pt modelId="{CF0F321D-6332-4538-BBDA-023BF275E7DC}" type="pres">
      <dgm:prSet presAssocID="{0AA90A0C-16AE-498D-B152-2BED24487BF5}" presName="theInnerList" presStyleCnt="0"/>
      <dgm:spPr/>
    </dgm:pt>
    <dgm:pt modelId="{F021DD70-149C-4EAB-988B-C5933C0BB864}" type="pres">
      <dgm:prSet presAssocID="{B83904E4-4EC1-4DAB-AFF5-21A4715B4DBE}" presName="childNode" presStyleLbl="node1" presStyleIdx="1" presStyleCnt="3" custScaleY="125122">
        <dgm:presLayoutVars>
          <dgm:bulletEnabled val="1"/>
        </dgm:presLayoutVars>
      </dgm:prSet>
      <dgm:spPr/>
      <dgm:t>
        <a:bodyPr/>
        <a:lstStyle/>
        <a:p>
          <a:endParaRPr lang="en-US"/>
        </a:p>
      </dgm:t>
    </dgm:pt>
    <dgm:pt modelId="{94E24470-01A8-4C58-A16E-F3989B7A8240}" type="pres">
      <dgm:prSet presAssocID="{0AA90A0C-16AE-498D-B152-2BED24487BF5}" presName="aSpace" presStyleCnt="0"/>
      <dgm:spPr/>
    </dgm:pt>
    <dgm:pt modelId="{0BDCEA44-ACEA-4776-A077-E5FA0DE9E4A3}" type="pres">
      <dgm:prSet presAssocID="{15681C29-FC8C-4D97-B405-5BF8397BF4AC}" presName="compNode" presStyleCnt="0"/>
      <dgm:spPr/>
    </dgm:pt>
    <dgm:pt modelId="{4E176D9F-E8BF-46EA-8629-594EFE46607D}" type="pres">
      <dgm:prSet presAssocID="{15681C29-FC8C-4D97-B405-5BF8397BF4AC}" presName="aNode" presStyleLbl="bgShp" presStyleIdx="2" presStyleCnt="3"/>
      <dgm:spPr/>
      <dgm:t>
        <a:bodyPr/>
        <a:lstStyle/>
        <a:p>
          <a:endParaRPr lang="en-US"/>
        </a:p>
      </dgm:t>
    </dgm:pt>
    <dgm:pt modelId="{381D210F-55DF-42EB-B8D0-C9EC831B2152}" type="pres">
      <dgm:prSet presAssocID="{15681C29-FC8C-4D97-B405-5BF8397BF4AC}" presName="textNode" presStyleLbl="bgShp" presStyleIdx="2" presStyleCnt="3"/>
      <dgm:spPr/>
      <dgm:t>
        <a:bodyPr/>
        <a:lstStyle/>
        <a:p>
          <a:endParaRPr lang="en-US"/>
        </a:p>
      </dgm:t>
    </dgm:pt>
    <dgm:pt modelId="{DF02FEA6-285E-4359-B709-BE0E8A1247DB}" type="pres">
      <dgm:prSet presAssocID="{15681C29-FC8C-4D97-B405-5BF8397BF4AC}" presName="compChildNode" presStyleCnt="0"/>
      <dgm:spPr/>
    </dgm:pt>
    <dgm:pt modelId="{E4DE1118-6627-44B3-A077-404D5772CF4E}" type="pres">
      <dgm:prSet presAssocID="{15681C29-FC8C-4D97-B405-5BF8397BF4AC}" presName="theInnerList" presStyleCnt="0"/>
      <dgm:spPr/>
    </dgm:pt>
    <dgm:pt modelId="{3A018E6D-3C33-4DFF-B915-8376483A9487}" type="pres">
      <dgm:prSet presAssocID="{0BC62063-02E1-4B37-AF62-EAE3A590BBE8}" presName="childNode" presStyleLbl="node1" presStyleIdx="2" presStyleCnt="3" custScaleY="125122">
        <dgm:presLayoutVars>
          <dgm:bulletEnabled val="1"/>
        </dgm:presLayoutVars>
      </dgm:prSet>
      <dgm:spPr/>
      <dgm:t>
        <a:bodyPr/>
        <a:lstStyle/>
        <a:p>
          <a:endParaRPr lang="en-US"/>
        </a:p>
      </dgm:t>
    </dgm:pt>
  </dgm:ptLst>
  <dgm:cxnLst>
    <dgm:cxn modelId="{D779B763-4C59-49D2-A56B-AD4EBA46922B}" type="presOf" srcId="{C76EDE6B-944E-4CB8-A22F-BCD0588F3748}" destId="{A702D4A5-FBE9-430D-A6BB-0B340C355B9D}" srcOrd="0" destOrd="0" presId="urn:microsoft.com/office/officeart/2005/8/layout/lProcess2"/>
    <dgm:cxn modelId="{DB965CDC-DEDD-44C2-BBB6-C419C4DAD352}" type="presOf" srcId="{B83904E4-4EC1-4DAB-AFF5-21A4715B4DBE}" destId="{F021DD70-149C-4EAB-988B-C5933C0BB864}" srcOrd="0" destOrd="0" presId="urn:microsoft.com/office/officeart/2005/8/layout/lProcess2"/>
    <dgm:cxn modelId="{A0D5124B-4487-47BC-9E29-5703FB182F04}" type="presOf" srcId="{3BD5DC39-EC82-4AD2-9AE1-3093B18295C7}" destId="{A13441BA-F7EA-4322-A678-930B334BC0A9}" srcOrd="1" destOrd="0" presId="urn:microsoft.com/office/officeart/2005/8/layout/lProcess2"/>
    <dgm:cxn modelId="{7EB2D953-E30E-410A-A123-443C8073ED38}" type="presOf" srcId="{15681C29-FC8C-4D97-B405-5BF8397BF4AC}" destId="{4E176D9F-E8BF-46EA-8629-594EFE46607D}" srcOrd="0" destOrd="0" presId="urn:microsoft.com/office/officeart/2005/8/layout/lProcess2"/>
    <dgm:cxn modelId="{1BF5665E-D374-4BD3-B963-F63DD7D2C1CC}" srcId="{3BD5DC39-EC82-4AD2-9AE1-3093B18295C7}" destId="{9C3FFF86-F578-4883-8153-765BF322DA3E}" srcOrd="0" destOrd="0" parTransId="{9D7855C3-9990-4BBB-93F7-2874985EBE65}" sibTransId="{AD28C7A8-8170-442A-A63C-26C123D9B2EE}"/>
    <dgm:cxn modelId="{38DB4AD7-484A-4B06-A784-C319CCE9E43C}" type="presOf" srcId="{3BD5DC39-EC82-4AD2-9AE1-3093B18295C7}" destId="{F9C64A45-367E-4294-961A-6761296B1075}" srcOrd="0" destOrd="0" presId="urn:microsoft.com/office/officeart/2005/8/layout/lProcess2"/>
    <dgm:cxn modelId="{7BD4DFC8-115F-46F6-8DD4-8EF58CC20908}" type="presOf" srcId="{0BC62063-02E1-4B37-AF62-EAE3A590BBE8}" destId="{3A018E6D-3C33-4DFF-B915-8376483A9487}" srcOrd="0" destOrd="0" presId="urn:microsoft.com/office/officeart/2005/8/layout/lProcess2"/>
    <dgm:cxn modelId="{EA794C3B-0D98-4691-9164-EBEB60ACF3F4}" srcId="{C76EDE6B-944E-4CB8-A22F-BCD0588F3748}" destId="{3BD5DC39-EC82-4AD2-9AE1-3093B18295C7}" srcOrd="0" destOrd="0" parTransId="{C22CEA08-A192-47D6-89BC-6BD8E2DE5DAF}" sibTransId="{50BCC370-153E-413C-88EF-20746F049ACB}"/>
    <dgm:cxn modelId="{7AF33AA3-8E12-422C-9373-EECBECD2553D}" type="presOf" srcId="{15681C29-FC8C-4D97-B405-5BF8397BF4AC}" destId="{381D210F-55DF-42EB-B8D0-C9EC831B2152}" srcOrd="1" destOrd="0" presId="urn:microsoft.com/office/officeart/2005/8/layout/lProcess2"/>
    <dgm:cxn modelId="{D9DDEC07-BAFE-474E-8567-DB2816C9F580}" type="presOf" srcId="{0AA90A0C-16AE-498D-B152-2BED24487BF5}" destId="{5F68F5C3-95B4-4D63-B26A-5BA2505385E9}" srcOrd="0" destOrd="0" presId="urn:microsoft.com/office/officeart/2005/8/layout/lProcess2"/>
    <dgm:cxn modelId="{724CF61A-465D-4CBD-BF56-8EE814926B2E}" type="presOf" srcId="{9C3FFF86-F578-4883-8153-765BF322DA3E}" destId="{A2B40E09-C4C3-4A27-8A76-43B3FD3A37EB}" srcOrd="0" destOrd="0" presId="urn:microsoft.com/office/officeart/2005/8/layout/lProcess2"/>
    <dgm:cxn modelId="{E9D4BD64-00EE-42D8-A25D-7B6C041428A4}" srcId="{0AA90A0C-16AE-498D-B152-2BED24487BF5}" destId="{B83904E4-4EC1-4DAB-AFF5-21A4715B4DBE}" srcOrd="0" destOrd="0" parTransId="{F2EC0200-1C5A-4522-BF26-77903E368447}" sibTransId="{52D917A4-A95E-4452-8815-5FC9D811555F}"/>
    <dgm:cxn modelId="{AB5548F3-7A1F-454D-9EBA-FF46439F9D0C}" srcId="{C76EDE6B-944E-4CB8-A22F-BCD0588F3748}" destId="{15681C29-FC8C-4D97-B405-5BF8397BF4AC}" srcOrd="2" destOrd="0" parTransId="{0783C7EE-3887-4383-A7F6-333B897DC484}" sibTransId="{0542BCBB-0B03-4C68-833D-DA04FDF5FA37}"/>
    <dgm:cxn modelId="{A3BEC3A8-8999-41DE-8869-10AB48A7F15D}" type="presOf" srcId="{0AA90A0C-16AE-498D-B152-2BED24487BF5}" destId="{3F0CB9FD-94C9-4A55-9E33-EACA7CA3CDDB}" srcOrd="1" destOrd="0" presId="urn:microsoft.com/office/officeart/2005/8/layout/lProcess2"/>
    <dgm:cxn modelId="{3FA939F8-200F-4741-9DE3-C84C1D385056}" srcId="{C76EDE6B-944E-4CB8-A22F-BCD0588F3748}" destId="{0AA90A0C-16AE-498D-B152-2BED24487BF5}" srcOrd="1" destOrd="0" parTransId="{9031FD2B-090B-4491-888D-887AD2F0968C}" sibTransId="{21AA1D17-7A3B-4764-B4C5-ED7D6EBB0CEA}"/>
    <dgm:cxn modelId="{3ECA317A-9123-4F37-B406-99BC4D6B85DC}" srcId="{15681C29-FC8C-4D97-B405-5BF8397BF4AC}" destId="{0BC62063-02E1-4B37-AF62-EAE3A590BBE8}" srcOrd="0" destOrd="0" parTransId="{74314739-47E2-49E6-AEC5-C9CA072F79DD}" sibTransId="{32340AAF-D00E-4698-AFBB-527972FAF0E1}"/>
    <dgm:cxn modelId="{8801028B-8141-4E37-9749-D20756081EB7}" type="presParOf" srcId="{A702D4A5-FBE9-430D-A6BB-0B340C355B9D}" destId="{9FE3C6B8-D310-4843-904F-959296458DA8}" srcOrd="0" destOrd="0" presId="urn:microsoft.com/office/officeart/2005/8/layout/lProcess2"/>
    <dgm:cxn modelId="{F45306D4-3C6A-41AF-8B9F-B516EEC75BED}" type="presParOf" srcId="{9FE3C6B8-D310-4843-904F-959296458DA8}" destId="{F9C64A45-367E-4294-961A-6761296B1075}" srcOrd="0" destOrd="0" presId="urn:microsoft.com/office/officeart/2005/8/layout/lProcess2"/>
    <dgm:cxn modelId="{72816628-2B11-4F1B-B13D-E3807B50B290}" type="presParOf" srcId="{9FE3C6B8-D310-4843-904F-959296458DA8}" destId="{A13441BA-F7EA-4322-A678-930B334BC0A9}" srcOrd="1" destOrd="0" presId="urn:microsoft.com/office/officeart/2005/8/layout/lProcess2"/>
    <dgm:cxn modelId="{F3FD16E0-2535-4C7E-AFEC-D0F4C44A8A30}" type="presParOf" srcId="{9FE3C6B8-D310-4843-904F-959296458DA8}" destId="{910B6C04-3966-4F87-8E92-E477275F5D35}" srcOrd="2" destOrd="0" presId="urn:microsoft.com/office/officeart/2005/8/layout/lProcess2"/>
    <dgm:cxn modelId="{6EC6D392-DE74-4D1C-A43E-EED354AE4166}" type="presParOf" srcId="{910B6C04-3966-4F87-8E92-E477275F5D35}" destId="{E2740B7A-B866-4D27-984A-D4998AAB85B7}" srcOrd="0" destOrd="0" presId="urn:microsoft.com/office/officeart/2005/8/layout/lProcess2"/>
    <dgm:cxn modelId="{68920DA8-7940-405F-8337-24295CE3A159}" type="presParOf" srcId="{E2740B7A-B866-4D27-984A-D4998AAB85B7}" destId="{A2B40E09-C4C3-4A27-8A76-43B3FD3A37EB}" srcOrd="0" destOrd="0" presId="urn:microsoft.com/office/officeart/2005/8/layout/lProcess2"/>
    <dgm:cxn modelId="{315A145C-0300-429E-AB3D-192D0DB9FE43}" type="presParOf" srcId="{A702D4A5-FBE9-430D-A6BB-0B340C355B9D}" destId="{A8D17A08-3C6A-4E9E-A1C5-3BED21394488}" srcOrd="1" destOrd="0" presId="urn:microsoft.com/office/officeart/2005/8/layout/lProcess2"/>
    <dgm:cxn modelId="{4DC8D18D-4ED0-4522-9F3F-A25154261F07}" type="presParOf" srcId="{A702D4A5-FBE9-430D-A6BB-0B340C355B9D}" destId="{DC0678E6-3CF4-44EE-98FD-38912A0ABE14}" srcOrd="2" destOrd="0" presId="urn:microsoft.com/office/officeart/2005/8/layout/lProcess2"/>
    <dgm:cxn modelId="{94E40E33-E6DF-49AF-9053-2685A1D99CFD}" type="presParOf" srcId="{DC0678E6-3CF4-44EE-98FD-38912A0ABE14}" destId="{5F68F5C3-95B4-4D63-B26A-5BA2505385E9}" srcOrd="0" destOrd="0" presId="urn:microsoft.com/office/officeart/2005/8/layout/lProcess2"/>
    <dgm:cxn modelId="{C54CB7D3-3F51-4A29-8410-807E2C2A3819}" type="presParOf" srcId="{DC0678E6-3CF4-44EE-98FD-38912A0ABE14}" destId="{3F0CB9FD-94C9-4A55-9E33-EACA7CA3CDDB}" srcOrd="1" destOrd="0" presId="urn:microsoft.com/office/officeart/2005/8/layout/lProcess2"/>
    <dgm:cxn modelId="{1084A6E3-79EB-45A2-BE52-6D56C4243D6F}" type="presParOf" srcId="{DC0678E6-3CF4-44EE-98FD-38912A0ABE14}" destId="{0983A221-4CA8-4A62-AD1F-4A9CC5EEB298}" srcOrd="2" destOrd="0" presId="urn:microsoft.com/office/officeart/2005/8/layout/lProcess2"/>
    <dgm:cxn modelId="{3B1E5164-0ED0-478E-AD15-7FFECE2FD5DC}" type="presParOf" srcId="{0983A221-4CA8-4A62-AD1F-4A9CC5EEB298}" destId="{CF0F321D-6332-4538-BBDA-023BF275E7DC}" srcOrd="0" destOrd="0" presId="urn:microsoft.com/office/officeart/2005/8/layout/lProcess2"/>
    <dgm:cxn modelId="{51B435A0-0418-4812-89C4-BB5F52430E63}" type="presParOf" srcId="{CF0F321D-6332-4538-BBDA-023BF275E7DC}" destId="{F021DD70-149C-4EAB-988B-C5933C0BB864}" srcOrd="0" destOrd="0" presId="urn:microsoft.com/office/officeart/2005/8/layout/lProcess2"/>
    <dgm:cxn modelId="{A7375C84-139C-47CB-B78A-E32B31AA82B4}" type="presParOf" srcId="{A702D4A5-FBE9-430D-A6BB-0B340C355B9D}" destId="{94E24470-01A8-4C58-A16E-F3989B7A8240}" srcOrd="3" destOrd="0" presId="urn:microsoft.com/office/officeart/2005/8/layout/lProcess2"/>
    <dgm:cxn modelId="{A5B77649-ED16-4DA6-A834-BB442ACB3D08}" type="presParOf" srcId="{A702D4A5-FBE9-430D-A6BB-0B340C355B9D}" destId="{0BDCEA44-ACEA-4776-A077-E5FA0DE9E4A3}" srcOrd="4" destOrd="0" presId="urn:microsoft.com/office/officeart/2005/8/layout/lProcess2"/>
    <dgm:cxn modelId="{E11A2B16-8B6A-4D52-B29D-A55EAD54F1F1}" type="presParOf" srcId="{0BDCEA44-ACEA-4776-A077-E5FA0DE9E4A3}" destId="{4E176D9F-E8BF-46EA-8629-594EFE46607D}" srcOrd="0" destOrd="0" presId="urn:microsoft.com/office/officeart/2005/8/layout/lProcess2"/>
    <dgm:cxn modelId="{8A65CCDB-7617-46C6-B6EE-8A770FB8D588}" type="presParOf" srcId="{0BDCEA44-ACEA-4776-A077-E5FA0DE9E4A3}" destId="{381D210F-55DF-42EB-B8D0-C9EC831B2152}" srcOrd="1" destOrd="0" presId="urn:microsoft.com/office/officeart/2005/8/layout/lProcess2"/>
    <dgm:cxn modelId="{0D415EA9-0F61-40AE-A476-7E429E9B6E66}" type="presParOf" srcId="{0BDCEA44-ACEA-4776-A077-E5FA0DE9E4A3}" destId="{DF02FEA6-285E-4359-B709-BE0E8A1247DB}" srcOrd="2" destOrd="0" presId="urn:microsoft.com/office/officeart/2005/8/layout/lProcess2"/>
    <dgm:cxn modelId="{3A58E94F-9D7D-422B-B331-D40F9F28D0A3}" type="presParOf" srcId="{DF02FEA6-285E-4359-B709-BE0E8A1247DB}" destId="{E4DE1118-6627-44B3-A077-404D5772CF4E}" srcOrd="0" destOrd="0" presId="urn:microsoft.com/office/officeart/2005/8/layout/lProcess2"/>
    <dgm:cxn modelId="{B6D7C909-9C08-4900-B7B3-006432F200E8}" type="presParOf" srcId="{E4DE1118-6627-44B3-A077-404D5772CF4E}" destId="{3A018E6D-3C33-4DFF-B915-8376483A9487}" srcOrd="0"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671727-05B9-4239-A332-3180DECAD874}"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0C85B0DE-16B2-4AE4-88A8-5E1794B4426B}">
      <dgm:prSet phldrT="[Text]"/>
      <dgm:spPr>
        <a:solidFill>
          <a:srgbClr val="E9EBF5"/>
        </a:solidFill>
      </dgm:spPr>
      <dgm:t>
        <a:bodyPr/>
        <a:lstStyle/>
        <a:p>
          <a:r>
            <a:rPr lang="en-US" dirty="0" smtClean="0">
              <a:solidFill>
                <a:schemeClr val="tx1"/>
              </a:solidFill>
              <a:latin typeface="+mj-lt"/>
            </a:rPr>
            <a:t>Administrative Model</a:t>
          </a:r>
          <a:endParaRPr lang="en-US" dirty="0">
            <a:solidFill>
              <a:schemeClr val="tx1"/>
            </a:solidFill>
            <a:latin typeface="+mj-lt"/>
          </a:endParaRPr>
        </a:p>
      </dgm:t>
    </dgm:pt>
    <dgm:pt modelId="{28B40D5E-D202-456B-9A27-F519FC7BEACA}" type="parTrans" cxnId="{B5E373B8-C803-40B6-A238-FFE8B0B41C2B}">
      <dgm:prSet/>
      <dgm:spPr/>
      <dgm:t>
        <a:bodyPr/>
        <a:lstStyle/>
        <a:p>
          <a:endParaRPr lang="en-US">
            <a:solidFill>
              <a:schemeClr val="tx1"/>
            </a:solidFill>
            <a:latin typeface="+mj-lt"/>
          </a:endParaRPr>
        </a:p>
      </dgm:t>
    </dgm:pt>
    <dgm:pt modelId="{0ECF1212-01F6-4AF4-9551-5F19117B29A8}" type="sibTrans" cxnId="{B5E373B8-C803-40B6-A238-FFE8B0B41C2B}">
      <dgm:prSet/>
      <dgm:spPr/>
      <dgm:t>
        <a:bodyPr/>
        <a:lstStyle/>
        <a:p>
          <a:endParaRPr lang="en-US">
            <a:solidFill>
              <a:schemeClr val="tx1"/>
            </a:solidFill>
            <a:latin typeface="+mj-lt"/>
          </a:endParaRPr>
        </a:p>
      </dgm:t>
    </dgm:pt>
    <dgm:pt modelId="{BD09DD39-B7B7-42A0-9081-5021B72D4DD7}">
      <dgm:prSet phldrT="[Text]"/>
      <dgm:spPr>
        <a:solidFill>
          <a:srgbClr val="00A3B4"/>
        </a:solidFill>
      </dgm:spPr>
      <dgm:t>
        <a:bodyPr/>
        <a:lstStyle/>
        <a:p>
          <a:r>
            <a:rPr lang="en-US" dirty="0" smtClean="0">
              <a:solidFill>
                <a:schemeClr val="tx1"/>
              </a:solidFill>
              <a:latin typeface="+mj-lt"/>
            </a:rPr>
            <a:t>Political forces</a:t>
          </a:r>
          <a:endParaRPr lang="en-US" dirty="0">
            <a:solidFill>
              <a:schemeClr val="tx1"/>
            </a:solidFill>
            <a:latin typeface="+mj-lt"/>
          </a:endParaRPr>
        </a:p>
      </dgm:t>
    </dgm:pt>
    <dgm:pt modelId="{5453DE12-45F2-4379-8CAE-8C0C0ACF0A05}" type="parTrans" cxnId="{BF5F6433-FC6C-4855-AF8C-61C63585EB91}">
      <dgm:prSet/>
      <dgm:spPr/>
      <dgm:t>
        <a:bodyPr/>
        <a:lstStyle/>
        <a:p>
          <a:endParaRPr lang="en-US">
            <a:solidFill>
              <a:schemeClr val="tx1"/>
            </a:solidFill>
            <a:latin typeface="+mj-lt"/>
          </a:endParaRPr>
        </a:p>
      </dgm:t>
    </dgm:pt>
    <dgm:pt modelId="{0E317A78-EA46-42A4-B910-7ECADB2707F3}" type="sibTrans" cxnId="{BF5F6433-FC6C-4855-AF8C-61C63585EB91}">
      <dgm:prSet/>
      <dgm:spPr/>
      <dgm:t>
        <a:bodyPr/>
        <a:lstStyle/>
        <a:p>
          <a:endParaRPr lang="en-US">
            <a:solidFill>
              <a:schemeClr val="tx1"/>
            </a:solidFill>
            <a:latin typeface="+mj-lt"/>
          </a:endParaRPr>
        </a:p>
      </dgm:t>
    </dgm:pt>
    <dgm:pt modelId="{E7CCCFC5-4372-4646-B2F6-0E19FB051F9F}">
      <dgm:prSet phldrT="[Text]"/>
      <dgm:spPr>
        <a:solidFill>
          <a:srgbClr val="D8E8C4"/>
        </a:solidFill>
      </dgm:spPr>
      <dgm:t>
        <a:bodyPr/>
        <a:lstStyle/>
        <a:p>
          <a:r>
            <a:rPr lang="en-US" dirty="0" smtClean="0">
              <a:solidFill>
                <a:schemeClr val="tx1"/>
              </a:solidFill>
              <a:latin typeface="+mj-lt"/>
            </a:rPr>
            <a:t>Intuition </a:t>
          </a:r>
          <a:endParaRPr lang="en-US" dirty="0">
            <a:solidFill>
              <a:schemeClr val="tx1"/>
            </a:solidFill>
            <a:latin typeface="+mj-lt"/>
          </a:endParaRPr>
        </a:p>
      </dgm:t>
    </dgm:pt>
    <dgm:pt modelId="{18C5E9FF-20AE-4387-8301-FDCE12A3DC7B}" type="parTrans" cxnId="{5B5B98FB-C193-4BE1-92C9-B11B42FAA51D}">
      <dgm:prSet/>
      <dgm:spPr/>
      <dgm:t>
        <a:bodyPr/>
        <a:lstStyle/>
        <a:p>
          <a:endParaRPr lang="en-US">
            <a:solidFill>
              <a:schemeClr val="tx1"/>
            </a:solidFill>
            <a:latin typeface="+mj-lt"/>
          </a:endParaRPr>
        </a:p>
      </dgm:t>
    </dgm:pt>
    <dgm:pt modelId="{D64EECD9-B808-42B5-88DB-9D18BF99AE0A}" type="sibTrans" cxnId="{5B5B98FB-C193-4BE1-92C9-B11B42FAA51D}">
      <dgm:prSet/>
      <dgm:spPr/>
      <dgm:t>
        <a:bodyPr/>
        <a:lstStyle/>
        <a:p>
          <a:endParaRPr lang="en-US">
            <a:solidFill>
              <a:schemeClr val="tx1"/>
            </a:solidFill>
            <a:latin typeface="+mj-lt"/>
          </a:endParaRPr>
        </a:p>
      </dgm:t>
    </dgm:pt>
    <dgm:pt modelId="{678ADCF0-A5FF-47F8-95D0-FA80054D52D5}">
      <dgm:prSet phldrT="[Text]"/>
      <dgm:spPr>
        <a:solidFill>
          <a:srgbClr val="E57B00"/>
        </a:solidFill>
      </dgm:spPr>
      <dgm:t>
        <a:bodyPr/>
        <a:lstStyle/>
        <a:p>
          <a:r>
            <a:rPr lang="en-US" dirty="0" smtClean="0">
              <a:solidFill>
                <a:schemeClr val="tx1"/>
              </a:solidFill>
              <a:latin typeface="+mj-lt"/>
            </a:rPr>
            <a:t>Escalation of commitment</a:t>
          </a:r>
          <a:endParaRPr lang="en-US" dirty="0">
            <a:solidFill>
              <a:schemeClr val="tx1"/>
            </a:solidFill>
            <a:latin typeface="+mj-lt"/>
          </a:endParaRPr>
        </a:p>
      </dgm:t>
    </dgm:pt>
    <dgm:pt modelId="{05AE86E0-D851-4E3F-88D8-41F0207C509E}" type="parTrans" cxnId="{361310D5-E1C5-4749-991B-394D34E70BA4}">
      <dgm:prSet/>
      <dgm:spPr/>
      <dgm:t>
        <a:bodyPr/>
        <a:lstStyle/>
        <a:p>
          <a:endParaRPr lang="en-US">
            <a:solidFill>
              <a:schemeClr val="tx1"/>
            </a:solidFill>
            <a:latin typeface="+mj-lt"/>
          </a:endParaRPr>
        </a:p>
      </dgm:t>
    </dgm:pt>
    <dgm:pt modelId="{6A70A977-747B-4A69-A8B9-1578B2C65E00}" type="sibTrans" cxnId="{361310D5-E1C5-4749-991B-394D34E70BA4}">
      <dgm:prSet/>
      <dgm:spPr/>
      <dgm:t>
        <a:bodyPr/>
        <a:lstStyle/>
        <a:p>
          <a:endParaRPr lang="en-US">
            <a:solidFill>
              <a:schemeClr val="tx1"/>
            </a:solidFill>
            <a:latin typeface="+mj-lt"/>
          </a:endParaRPr>
        </a:p>
      </dgm:t>
    </dgm:pt>
    <dgm:pt modelId="{BBC3C348-6391-4B87-95B3-DBD9366ED332}">
      <dgm:prSet phldrT="[Text]"/>
      <dgm:spPr>
        <a:solidFill>
          <a:srgbClr val="E0F2FB"/>
        </a:solidFill>
      </dgm:spPr>
      <dgm:t>
        <a:bodyPr/>
        <a:lstStyle/>
        <a:p>
          <a:r>
            <a:rPr lang="en-US" dirty="0" smtClean="0">
              <a:solidFill>
                <a:schemeClr val="tx1"/>
              </a:solidFill>
              <a:latin typeface="+mj-lt"/>
            </a:rPr>
            <a:t>Risk propensity</a:t>
          </a:r>
          <a:endParaRPr lang="en-US" dirty="0">
            <a:solidFill>
              <a:schemeClr val="tx1"/>
            </a:solidFill>
            <a:latin typeface="+mj-lt"/>
          </a:endParaRPr>
        </a:p>
      </dgm:t>
    </dgm:pt>
    <dgm:pt modelId="{C4185836-1835-4475-9BAE-50142E9EBC88}" type="parTrans" cxnId="{6E90514D-FDF1-4855-A8AC-9BF8D9F15E13}">
      <dgm:prSet/>
      <dgm:spPr/>
      <dgm:t>
        <a:bodyPr/>
        <a:lstStyle/>
        <a:p>
          <a:endParaRPr lang="en-US">
            <a:solidFill>
              <a:schemeClr val="tx1"/>
            </a:solidFill>
            <a:latin typeface="+mj-lt"/>
          </a:endParaRPr>
        </a:p>
      </dgm:t>
    </dgm:pt>
    <dgm:pt modelId="{EFDA80CA-E0D7-4FEF-9FD9-77AD913D9E17}" type="sibTrans" cxnId="{6E90514D-FDF1-4855-A8AC-9BF8D9F15E13}">
      <dgm:prSet/>
      <dgm:spPr/>
      <dgm:t>
        <a:bodyPr/>
        <a:lstStyle/>
        <a:p>
          <a:endParaRPr lang="en-US">
            <a:solidFill>
              <a:schemeClr val="tx1"/>
            </a:solidFill>
            <a:latin typeface="+mj-lt"/>
          </a:endParaRPr>
        </a:p>
      </dgm:t>
    </dgm:pt>
    <dgm:pt modelId="{DB47856B-F142-41FF-8233-12FAA96EAF45}">
      <dgm:prSet phldrT="[Text]"/>
      <dgm:spPr>
        <a:solidFill>
          <a:srgbClr val="5C7E8E"/>
        </a:solidFill>
      </dgm:spPr>
      <dgm:t>
        <a:bodyPr/>
        <a:lstStyle/>
        <a:p>
          <a:r>
            <a:rPr lang="en-US" dirty="0" smtClean="0">
              <a:solidFill>
                <a:schemeClr val="tx1"/>
              </a:solidFill>
              <a:latin typeface="+mj-lt"/>
            </a:rPr>
            <a:t>Ethics </a:t>
          </a:r>
          <a:endParaRPr lang="en-US" dirty="0">
            <a:solidFill>
              <a:schemeClr val="tx1"/>
            </a:solidFill>
            <a:latin typeface="+mj-lt"/>
          </a:endParaRPr>
        </a:p>
      </dgm:t>
    </dgm:pt>
    <dgm:pt modelId="{416919E4-D1D0-40BB-AD28-CF671A93616E}" type="parTrans" cxnId="{682D8F63-637D-48C8-89A8-66E49D83D421}">
      <dgm:prSet/>
      <dgm:spPr/>
      <dgm:t>
        <a:bodyPr/>
        <a:lstStyle/>
        <a:p>
          <a:endParaRPr lang="en-US">
            <a:solidFill>
              <a:schemeClr val="tx1"/>
            </a:solidFill>
            <a:latin typeface="+mj-lt"/>
          </a:endParaRPr>
        </a:p>
      </dgm:t>
    </dgm:pt>
    <dgm:pt modelId="{0E505CA5-9D09-493D-8E6F-F95933475E5F}" type="sibTrans" cxnId="{682D8F63-637D-48C8-89A8-66E49D83D421}">
      <dgm:prSet/>
      <dgm:spPr/>
      <dgm:t>
        <a:bodyPr/>
        <a:lstStyle/>
        <a:p>
          <a:endParaRPr lang="en-US">
            <a:solidFill>
              <a:schemeClr val="tx1"/>
            </a:solidFill>
            <a:latin typeface="+mj-lt"/>
          </a:endParaRPr>
        </a:p>
      </dgm:t>
    </dgm:pt>
    <dgm:pt modelId="{7D0E866F-7591-4A44-9AF6-177E4418A083}" type="pres">
      <dgm:prSet presAssocID="{F7671727-05B9-4239-A332-3180DECAD874}" presName="diagram" presStyleCnt="0">
        <dgm:presLayoutVars>
          <dgm:dir/>
          <dgm:resizeHandles val="exact"/>
        </dgm:presLayoutVars>
      </dgm:prSet>
      <dgm:spPr/>
      <dgm:t>
        <a:bodyPr/>
        <a:lstStyle/>
        <a:p>
          <a:endParaRPr lang="en-US"/>
        </a:p>
      </dgm:t>
    </dgm:pt>
    <dgm:pt modelId="{E14A05F9-4E33-453B-BB08-DD11C1AF9113}" type="pres">
      <dgm:prSet presAssocID="{0C85B0DE-16B2-4AE4-88A8-5E1794B4426B}" presName="node" presStyleLbl="node1" presStyleIdx="0" presStyleCnt="6">
        <dgm:presLayoutVars>
          <dgm:bulletEnabled val="1"/>
        </dgm:presLayoutVars>
      </dgm:prSet>
      <dgm:spPr/>
      <dgm:t>
        <a:bodyPr/>
        <a:lstStyle/>
        <a:p>
          <a:endParaRPr lang="en-US"/>
        </a:p>
      </dgm:t>
    </dgm:pt>
    <dgm:pt modelId="{F4B80E24-CFA9-47F3-B0C9-23B6B46EDE85}" type="pres">
      <dgm:prSet presAssocID="{0ECF1212-01F6-4AF4-9551-5F19117B29A8}" presName="sibTrans" presStyleCnt="0"/>
      <dgm:spPr/>
    </dgm:pt>
    <dgm:pt modelId="{1B57CF72-D54C-41AD-87C3-CAF74A08C4D5}" type="pres">
      <dgm:prSet presAssocID="{BD09DD39-B7B7-42A0-9081-5021B72D4DD7}" presName="node" presStyleLbl="node1" presStyleIdx="1" presStyleCnt="6">
        <dgm:presLayoutVars>
          <dgm:bulletEnabled val="1"/>
        </dgm:presLayoutVars>
      </dgm:prSet>
      <dgm:spPr/>
      <dgm:t>
        <a:bodyPr/>
        <a:lstStyle/>
        <a:p>
          <a:endParaRPr lang="en-US"/>
        </a:p>
      </dgm:t>
    </dgm:pt>
    <dgm:pt modelId="{057D9483-F7F0-4970-B4A8-AE45AF9FD1FF}" type="pres">
      <dgm:prSet presAssocID="{0E317A78-EA46-42A4-B910-7ECADB2707F3}" presName="sibTrans" presStyleCnt="0"/>
      <dgm:spPr/>
    </dgm:pt>
    <dgm:pt modelId="{F72FF321-1B8B-4E62-B0A9-5B8EBB3BFA96}" type="pres">
      <dgm:prSet presAssocID="{E7CCCFC5-4372-4646-B2F6-0E19FB051F9F}" presName="node" presStyleLbl="node1" presStyleIdx="2" presStyleCnt="6">
        <dgm:presLayoutVars>
          <dgm:bulletEnabled val="1"/>
        </dgm:presLayoutVars>
      </dgm:prSet>
      <dgm:spPr/>
      <dgm:t>
        <a:bodyPr/>
        <a:lstStyle/>
        <a:p>
          <a:endParaRPr lang="en-US"/>
        </a:p>
      </dgm:t>
    </dgm:pt>
    <dgm:pt modelId="{9F81D7EF-CB1F-4801-B510-C7F9A28D12C0}" type="pres">
      <dgm:prSet presAssocID="{D64EECD9-B808-42B5-88DB-9D18BF99AE0A}" presName="sibTrans" presStyleCnt="0"/>
      <dgm:spPr/>
    </dgm:pt>
    <dgm:pt modelId="{37379A9C-05B5-497B-823E-FC714C28D6F9}" type="pres">
      <dgm:prSet presAssocID="{678ADCF0-A5FF-47F8-95D0-FA80054D52D5}" presName="node" presStyleLbl="node1" presStyleIdx="3" presStyleCnt="6">
        <dgm:presLayoutVars>
          <dgm:bulletEnabled val="1"/>
        </dgm:presLayoutVars>
      </dgm:prSet>
      <dgm:spPr/>
      <dgm:t>
        <a:bodyPr/>
        <a:lstStyle/>
        <a:p>
          <a:endParaRPr lang="en-US"/>
        </a:p>
      </dgm:t>
    </dgm:pt>
    <dgm:pt modelId="{B4D2B629-3520-4006-A1FB-8847701A0C44}" type="pres">
      <dgm:prSet presAssocID="{6A70A977-747B-4A69-A8B9-1578B2C65E00}" presName="sibTrans" presStyleCnt="0"/>
      <dgm:spPr/>
    </dgm:pt>
    <dgm:pt modelId="{05D54935-A662-4672-B9EC-A343197988A4}" type="pres">
      <dgm:prSet presAssocID="{BBC3C348-6391-4B87-95B3-DBD9366ED332}" presName="node" presStyleLbl="node1" presStyleIdx="4" presStyleCnt="6">
        <dgm:presLayoutVars>
          <dgm:bulletEnabled val="1"/>
        </dgm:presLayoutVars>
      </dgm:prSet>
      <dgm:spPr/>
      <dgm:t>
        <a:bodyPr/>
        <a:lstStyle/>
        <a:p>
          <a:endParaRPr lang="en-US"/>
        </a:p>
      </dgm:t>
    </dgm:pt>
    <dgm:pt modelId="{03C58CEC-9754-4973-BBEF-1DFA5ACAB190}" type="pres">
      <dgm:prSet presAssocID="{EFDA80CA-E0D7-4FEF-9FD9-77AD913D9E17}" presName="sibTrans" presStyleCnt="0"/>
      <dgm:spPr/>
    </dgm:pt>
    <dgm:pt modelId="{679446B3-0F67-4326-899D-4EAA6F3651EC}" type="pres">
      <dgm:prSet presAssocID="{DB47856B-F142-41FF-8233-12FAA96EAF45}" presName="node" presStyleLbl="node1" presStyleIdx="5" presStyleCnt="6">
        <dgm:presLayoutVars>
          <dgm:bulletEnabled val="1"/>
        </dgm:presLayoutVars>
      </dgm:prSet>
      <dgm:spPr/>
      <dgm:t>
        <a:bodyPr/>
        <a:lstStyle/>
        <a:p>
          <a:endParaRPr lang="en-US"/>
        </a:p>
      </dgm:t>
    </dgm:pt>
  </dgm:ptLst>
  <dgm:cxnLst>
    <dgm:cxn modelId="{B632B2C1-1594-4E9B-B143-AB2697EA0395}" type="presOf" srcId="{F7671727-05B9-4239-A332-3180DECAD874}" destId="{7D0E866F-7591-4A44-9AF6-177E4418A083}" srcOrd="0" destOrd="0" presId="urn:microsoft.com/office/officeart/2005/8/layout/default"/>
    <dgm:cxn modelId="{055D9740-0C9A-4AF0-86BD-6D4AAD5FE4A6}" type="presOf" srcId="{BBC3C348-6391-4B87-95B3-DBD9366ED332}" destId="{05D54935-A662-4672-B9EC-A343197988A4}" srcOrd="0" destOrd="0" presId="urn:microsoft.com/office/officeart/2005/8/layout/default"/>
    <dgm:cxn modelId="{AE5BD8EB-5AD3-4A2D-B98C-10F70121EAB3}" type="presOf" srcId="{BD09DD39-B7B7-42A0-9081-5021B72D4DD7}" destId="{1B57CF72-D54C-41AD-87C3-CAF74A08C4D5}" srcOrd="0" destOrd="0" presId="urn:microsoft.com/office/officeart/2005/8/layout/default"/>
    <dgm:cxn modelId="{969B5E4F-09E2-433C-8F77-B424BFB84E1D}" type="presOf" srcId="{678ADCF0-A5FF-47F8-95D0-FA80054D52D5}" destId="{37379A9C-05B5-497B-823E-FC714C28D6F9}" srcOrd="0" destOrd="0" presId="urn:microsoft.com/office/officeart/2005/8/layout/default"/>
    <dgm:cxn modelId="{361310D5-E1C5-4749-991B-394D34E70BA4}" srcId="{F7671727-05B9-4239-A332-3180DECAD874}" destId="{678ADCF0-A5FF-47F8-95D0-FA80054D52D5}" srcOrd="3" destOrd="0" parTransId="{05AE86E0-D851-4E3F-88D8-41F0207C509E}" sibTransId="{6A70A977-747B-4A69-A8B9-1578B2C65E00}"/>
    <dgm:cxn modelId="{682D8F63-637D-48C8-89A8-66E49D83D421}" srcId="{F7671727-05B9-4239-A332-3180DECAD874}" destId="{DB47856B-F142-41FF-8233-12FAA96EAF45}" srcOrd="5" destOrd="0" parTransId="{416919E4-D1D0-40BB-AD28-CF671A93616E}" sibTransId="{0E505CA5-9D09-493D-8E6F-F95933475E5F}"/>
    <dgm:cxn modelId="{5B5B98FB-C193-4BE1-92C9-B11B42FAA51D}" srcId="{F7671727-05B9-4239-A332-3180DECAD874}" destId="{E7CCCFC5-4372-4646-B2F6-0E19FB051F9F}" srcOrd="2" destOrd="0" parTransId="{18C5E9FF-20AE-4387-8301-FDCE12A3DC7B}" sibTransId="{D64EECD9-B808-42B5-88DB-9D18BF99AE0A}"/>
    <dgm:cxn modelId="{9F728B45-3D2F-4580-B1EA-83300045496E}" type="presOf" srcId="{0C85B0DE-16B2-4AE4-88A8-5E1794B4426B}" destId="{E14A05F9-4E33-453B-BB08-DD11C1AF9113}" srcOrd="0" destOrd="0" presId="urn:microsoft.com/office/officeart/2005/8/layout/default"/>
    <dgm:cxn modelId="{4283E84F-7062-4F20-9D93-D7678005B42E}" type="presOf" srcId="{DB47856B-F142-41FF-8233-12FAA96EAF45}" destId="{679446B3-0F67-4326-899D-4EAA6F3651EC}" srcOrd="0" destOrd="0" presId="urn:microsoft.com/office/officeart/2005/8/layout/default"/>
    <dgm:cxn modelId="{6E90514D-FDF1-4855-A8AC-9BF8D9F15E13}" srcId="{F7671727-05B9-4239-A332-3180DECAD874}" destId="{BBC3C348-6391-4B87-95B3-DBD9366ED332}" srcOrd="4" destOrd="0" parTransId="{C4185836-1835-4475-9BAE-50142E9EBC88}" sibTransId="{EFDA80CA-E0D7-4FEF-9FD9-77AD913D9E17}"/>
    <dgm:cxn modelId="{B5E373B8-C803-40B6-A238-FFE8B0B41C2B}" srcId="{F7671727-05B9-4239-A332-3180DECAD874}" destId="{0C85B0DE-16B2-4AE4-88A8-5E1794B4426B}" srcOrd="0" destOrd="0" parTransId="{28B40D5E-D202-456B-9A27-F519FC7BEACA}" sibTransId="{0ECF1212-01F6-4AF4-9551-5F19117B29A8}"/>
    <dgm:cxn modelId="{9D894355-44E2-4C6B-A4B4-729D20B4D135}" type="presOf" srcId="{E7CCCFC5-4372-4646-B2F6-0E19FB051F9F}" destId="{F72FF321-1B8B-4E62-B0A9-5B8EBB3BFA96}" srcOrd="0" destOrd="0" presId="urn:microsoft.com/office/officeart/2005/8/layout/default"/>
    <dgm:cxn modelId="{BF5F6433-FC6C-4855-AF8C-61C63585EB91}" srcId="{F7671727-05B9-4239-A332-3180DECAD874}" destId="{BD09DD39-B7B7-42A0-9081-5021B72D4DD7}" srcOrd="1" destOrd="0" parTransId="{5453DE12-45F2-4379-8CAE-8C0C0ACF0A05}" sibTransId="{0E317A78-EA46-42A4-B910-7ECADB2707F3}"/>
    <dgm:cxn modelId="{C7696A8E-FAF1-4BC0-AF9C-B182A9E8E6B1}" type="presParOf" srcId="{7D0E866F-7591-4A44-9AF6-177E4418A083}" destId="{E14A05F9-4E33-453B-BB08-DD11C1AF9113}" srcOrd="0" destOrd="0" presId="urn:microsoft.com/office/officeart/2005/8/layout/default"/>
    <dgm:cxn modelId="{88630187-B8F0-486A-B589-3FF571165018}" type="presParOf" srcId="{7D0E866F-7591-4A44-9AF6-177E4418A083}" destId="{F4B80E24-CFA9-47F3-B0C9-23B6B46EDE85}" srcOrd="1" destOrd="0" presId="urn:microsoft.com/office/officeart/2005/8/layout/default"/>
    <dgm:cxn modelId="{652E2F98-326B-43ED-BE9D-030807653746}" type="presParOf" srcId="{7D0E866F-7591-4A44-9AF6-177E4418A083}" destId="{1B57CF72-D54C-41AD-87C3-CAF74A08C4D5}" srcOrd="2" destOrd="0" presId="urn:microsoft.com/office/officeart/2005/8/layout/default"/>
    <dgm:cxn modelId="{C07B4B84-493D-44D8-BC80-EDF944A648A9}" type="presParOf" srcId="{7D0E866F-7591-4A44-9AF6-177E4418A083}" destId="{057D9483-F7F0-4970-B4A8-AE45AF9FD1FF}" srcOrd="3" destOrd="0" presId="urn:microsoft.com/office/officeart/2005/8/layout/default"/>
    <dgm:cxn modelId="{724F784C-E24E-4C4E-BAA5-0771436E1D0E}" type="presParOf" srcId="{7D0E866F-7591-4A44-9AF6-177E4418A083}" destId="{F72FF321-1B8B-4E62-B0A9-5B8EBB3BFA96}" srcOrd="4" destOrd="0" presId="urn:microsoft.com/office/officeart/2005/8/layout/default"/>
    <dgm:cxn modelId="{866E57A0-40E0-46DB-9289-08A5752F184F}" type="presParOf" srcId="{7D0E866F-7591-4A44-9AF6-177E4418A083}" destId="{9F81D7EF-CB1F-4801-B510-C7F9A28D12C0}" srcOrd="5" destOrd="0" presId="urn:microsoft.com/office/officeart/2005/8/layout/default"/>
    <dgm:cxn modelId="{77BF9565-5C8B-44A8-9350-6EAF9691AC85}" type="presParOf" srcId="{7D0E866F-7591-4A44-9AF6-177E4418A083}" destId="{37379A9C-05B5-497B-823E-FC714C28D6F9}" srcOrd="6" destOrd="0" presId="urn:microsoft.com/office/officeart/2005/8/layout/default"/>
    <dgm:cxn modelId="{E1498656-C3D8-4B0E-A487-9ACC5FDEA175}" type="presParOf" srcId="{7D0E866F-7591-4A44-9AF6-177E4418A083}" destId="{B4D2B629-3520-4006-A1FB-8847701A0C44}" srcOrd="7" destOrd="0" presId="urn:microsoft.com/office/officeart/2005/8/layout/default"/>
    <dgm:cxn modelId="{55F7915A-1CFF-4758-8723-CD82B2FB85BE}" type="presParOf" srcId="{7D0E866F-7591-4A44-9AF6-177E4418A083}" destId="{05D54935-A662-4672-B9EC-A343197988A4}" srcOrd="8" destOrd="0" presId="urn:microsoft.com/office/officeart/2005/8/layout/default"/>
    <dgm:cxn modelId="{CB49D01F-6EA8-4B0C-A7B6-2FB754EFBBB1}" type="presParOf" srcId="{7D0E866F-7591-4A44-9AF6-177E4418A083}" destId="{03C58CEC-9754-4973-BBEF-1DFA5ACAB190}" srcOrd="9" destOrd="0" presId="urn:microsoft.com/office/officeart/2005/8/layout/default"/>
    <dgm:cxn modelId="{BFCFDBAD-6FEA-4DFD-AE47-FE58116995D2}" type="presParOf" srcId="{7D0E866F-7591-4A44-9AF6-177E4418A083}" destId="{679446B3-0F67-4326-899D-4EAA6F3651EC}" srcOrd="10"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FD3448-AF7F-4C77-99F8-92331D69F2D2}">
      <dsp:nvSpPr>
        <dsp:cNvPr id="0" name=""/>
        <dsp:cNvSpPr/>
      </dsp:nvSpPr>
      <dsp:spPr>
        <a:xfrm>
          <a:off x="0" y="0"/>
          <a:ext cx="3505200" cy="946158"/>
        </a:xfrm>
        <a:prstGeom prst="roundRect">
          <a:avLst>
            <a:gd name="adj" fmla="val 10000"/>
          </a:avLst>
        </a:prstGeom>
        <a:solidFill>
          <a:srgbClr val="FEEAC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E95A53"/>
              </a:solidFill>
              <a:latin typeface="+mj-lt"/>
            </a:rPr>
            <a:t>Decision making</a:t>
          </a:r>
          <a:endParaRPr lang="en-US" sz="3200" b="1" kern="1200" dirty="0">
            <a:solidFill>
              <a:srgbClr val="E95A53"/>
            </a:solidFill>
            <a:latin typeface="+mj-lt"/>
          </a:endParaRPr>
        </a:p>
      </dsp:txBody>
      <dsp:txXfrm>
        <a:off x="0" y="0"/>
        <a:ext cx="3505200" cy="946158"/>
      </dsp:txXfrm>
    </dsp:sp>
    <dsp:sp modelId="{6158FC41-285D-409C-B17B-7018B0101FC5}">
      <dsp:nvSpPr>
        <dsp:cNvPr id="0" name=""/>
        <dsp:cNvSpPr/>
      </dsp:nvSpPr>
      <dsp:spPr>
        <a:xfrm>
          <a:off x="350520" y="946158"/>
          <a:ext cx="350520" cy="1371595"/>
        </a:xfrm>
        <a:custGeom>
          <a:avLst/>
          <a:gdLst/>
          <a:ahLst/>
          <a:cxnLst/>
          <a:rect l="0" t="0" r="0" b="0"/>
          <a:pathLst>
            <a:path>
              <a:moveTo>
                <a:pt x="0" y="0"/>
              </a:moveTo>
              <a:lnTo>
                <a:pt x="0" y="1371595"/>
              </a:lnTo>
              <a:lnTo>
                <a:pt x="350520" y="1371595"/>
              </a:lnTo>
            </a:path>
          </a:pathLst>
        </a:custGeom>
        <a:noFill/>
        <a:ln w="9525" cap="flat" cmpd="sng" algn="ctr">
          <a:solidFill>
            <a:srgbClr val="E95A53"/>
          </a:solidFill>
          <a:prstDash val="solid"/>
        </a:ln>
        <a:effectLst/>
      </dsp:spPr>
      <dsp:style>
        <a:lnRef idx="1">
          <a:scrgbClr r="0" g="0" b="0"/>
        </a:lnRef>
        <a:fillRef idx="0">
          <a:scrgbClr r="0" g="0" b="0"/>
        </a:fillRef>
        <a:effectRef idx="0">
          <a:scrgbClr r="0" g="0" b="0"/>
        </a:effectRef>
        <a:fontRef idx="minor"/>
      </dsp:style>
    </dsp:sp>
    <dsp:sp modelId="{48E61D9B-383C-4963-9BC2-7E16978FB31F}">
      <dsp:nvSpPr>
        <dsp:cNvPr id="0" name=""/>
        <dsp:cNvSpPr/>
      </dsp:nvSpPr>
      <dsp:spPr>
        <a:xfrm>
          <a:off x="701040" y="1441454"/>
          <a:ext cx="2804160" cy="1752600"/>
        </a:xfrm>
        <a:prstGeom prst="roundRect">
          <a:avLst>
            <a:gd name="adj" fmla="val 10000"/>
          </a:avLst>
        </a:prstGeom>
        <a:solidFill>
          <a:schemeClr val="lt1">
            <a:alpha val="90000"/>
            <a:hueOff val="0"/>
            <a:satOff val="0"/>
            <a:lumOff val="0"/>
            <a:alphaOff val="0"/>
          </a:schemeClr>
        </a:solidFill>
        <a:ln w="9525" cap="flat" cmpd="sng" algn="ctr">
          <a:solidFill>
            <a:srgbClr val="E95A53"/>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mj-lt"/>
            </a:rPr>
            <a:t>Is the act of choosing one alternative from among a set of alternatives.</a:t>
          </a:r>
          <a:endParaRPr lang="en-US" sz="2400" kern="1200" dirty="0">
            <a:latin typeface="+mj-lt"/>
          </a:endParaRPr>
        </a:p>
      </dsp:txBody>
      <dsp:txXfrm>
        <a:off x="701040" y="1441454"/>
        <a:ext cx="2804160" cy="17526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F25DF1-2D32-447B-A23E-F9482B15673D}">
      <dsp:nvSpPr>
        <dsp:cNvPr id="0" name=""/>
        <dsp:cNvSpPr/>
      </dsp:nvSpPr>
      <dsp:spPr>
        <a:xfrm>
          <a:off x="0" y="26567"/>
          <a:ext cx="3657600" cy="1013667"/>
        </a:xfrm>
        <a:prstGeom prst="roundRect">
          <a:avLst>
            <a:gd name="adj" fmla="val 10000"/>
          </a:avLst>
        </a:prstGeom>
        <a:solidFill>
          <a:srgbClr val="D8E8C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n-US" sz="3300" b="1" kern="1200" dirty="0" smtClean="0">
              <a:solidFill>
                <a:srgbClr val="E95A53"/>
              </a:solidFill>
              <a:latin typeface="+mj-lt"/>
            </a:rPr>
            <a:t>Decision-making process</a:t>
          </a:r>
          <a:endParaRPr lang="en-US" sz="3300" b="1" kern="1200" dirty="0">
            <a:solidFill>
              <a:srgbClr val="E95A53"/>
            </a:solidFill>
            <a:latin typeface="+mj-lt"/>
          </a:endParaRPr>
        </a:p>
      </dsp:txBody>
      <dsp:txXfrm>
        <a:off x="0" y="26567"/>
        <a:ext cx="3657600" cy="1013667"/>
      </dsp:txXfrm>
    </dsp:sp>
    <dsp:sp modelId="{721BEF99-1B43-43FF-A109-CB6F565F609D}">
      <dsp:nvSpPr>
        <dsp:cNvPr id="0" name=""/>
        <dsp:cNvSpPr/>
      </dsp:nvSpPr>
      <dsp:spPr>
        <a:xfrm>
          <a:off x="365760" y="1040234"/>
          <a:ext cx="365760" cy="1930398"/>
        </a:xfrm>
        <a:custGeom>
          <a:avLst/>
          <a:gdLst/>
          <a:ahLst/>
          <a:cxnLst/>
          <a:rect l="0" t="0" r="0" b="0"/>
          <a:pathLst>
            <a:path>
              <a:moveTo>
                <a:pt x="0" y="0"/>
              </a:moveTo>
              <a:lnTo>
                <a:pt x="0" y="1930398"/>
              </a:lnTo>
              <a:lnTo>
                <a:pt x="365760" y="1930398"/>
              </a:lnTo>
            </a:path>
          </a:pathLst>
        </a:custGeom>
        <a:noFill/>
        <a:ln w="9525" cap="flat" cmpd="sng" algn="ctr">
          <a:solidFill>
            <a:srgbClr val="E95A53"/>
          </a:solidFill>
          <a:prstDash val="solid"/>
        </a:ln>
        <a:effectLst/>
      </dsp:spPr>
      <dsp:style>
        <a:lnRef idx="1">
          <a:scrgbClr r="0" g="0" b="0"/>
        </a:lnRef>
        <a:fillRef idx="0">
          <a:scrgbClr r="0" g="0" b="0"/>
        </a:fillRef>
        <a:effectRef idx="0">
          <a:scrgbClr r="0" g="0" b="0"/>
        </a:effectRef>
        <a:fontRef idx="minor"/>
      </dsp:style>
    </dsp:sp>
    <dsp:sp modelId="{86183664-411F-4A2A-B2E4-49AF8D16AF90}">
      <dsp:nvSpPr>
        <dsp:cNvPr id="0" name=""/>
        <dsp:cNvSpPr/>
      </dsp:nvSpPr>
      <dsp:spPr>
        <a:xfrm>
          <a:off x="731520" y="1497434"/>
          <a:ext cx="2926080" cy="2946397"/>
        </a:xfrm>
        <a:prstGeom prst="roundRect">
          <a:avLst>
            <a:gd name="adj" fmla="val 10000"/>
          </a:avLst>
        </a:prstGeom>
        <a:solidFill>
          <a:schemeClr val="lt1">
            <a:alpha val="90000"/>
            <a:hueOff val="0"/>
            <a:satOff val="0"/>
            <a:lumOff val="0"/>
            <a:alphaOff val="0"/>
          </a:schemeClr>
        </a:solidFill>
        <a:ln w="9525" cap="flat" cmpd="sng" algn="ctr">
          <a:solidFill>
            <a:srgbClr val="E95A53"/>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latin typeface="+mj-lt"/>
            </a:rPr>
            <a:t>Includes recognizing and defining the nature of a decision situation, identifying alternatives, choosing the “best” alternative, and putting it into practice.</a:t>
          </a:r>
          <a:endParaRPr lang="en-US" sz="2200" kern="1200" dirty="0">
            <a:latin typeface="+mj-lt"/>
          </a:endParaRPr>
        </a:p>
      </dsp:txBody>
      <dsp:txXfrm>
        <a:off x="731520" y="1497434"/>
        <a:ext cx="2926080" cy="294639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078B93E-46FB-4151-8FDB-5CB0564C6530}">
      <dsp:nvSpPr>
        <dsp:cNvPr id="0" name=""/>
        <dsp:cNvSpPr/>
      </dsp:nvSpPr>
      <dsp:spPr>
        <a:xfrm rot="16200000">
          <a:off x="-147092" y="151134"/>
          <a:ext cx="4191000" cy="3888730"/>
        </a:xfrm>
        <a:prstGeom prst="flowChartManualOperation">
          <a:avLst/>
        </a:prstGeom>
        <a:solidFill>
          <a:srgbClr val="D8E8C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0" tIns="0" rIns="209747" bIns="0" numCol="1" spcCol="1270" anchor="t" anchorCtr="0">
          <a:noAutofit/>
        </a:bodyPr>
        <a:lstStyle/>
        <a:p>
          <a:pPr lvl="0" algn="l" defTabSz="1466850">
            <a:lnSpc>
              <a:spcPct val="90000"/>
            </a:lnSpc>
            <a:spcBef>
              <a:spcPct val="0"/>
            </a:spcBef>
            <a:spcAft>
              <a:spcPct val="35000"/>
            </a:spcAft>
          </a:pPr>
          <a:r>
            <a:rPr lang="en-US" sz="3300" b="1" kern="1200" dirty="0" smtClean="0">
              <a:solidFill>
                <a:srgbClr val="E95A53"/>
              </a:solidFill>
              <a:latin typeface="+mj-lt"/>
            </a:rPr>
            <a:t>Programmed decision</a:t>
          </a:r>
          <a:endParaRPr lang="en-US" sz="3300" b="1" kern="1200" dirty="0">
            <a:solidFill>
              <a:srgbClr val="E95A53"/>
            </a:solidFill>
            <a:latin typeface="+mj-lt"/>
          </a:endParaRPr>
        </a:p>
        <a:p>
          <a:pPr marL="228600" lvl="1" indent="-228600" algn="l" defTabSz="1155700">
            <a:lnSpc>
              <a:spcPct val="90000"/>
            </a:lnSpc>
            <a:spcBef>
              <a:spcPct val="0"/>
            </a:spcBef>
            <a:spcAft>
              <a:spcPct val="15000"/>
            </a:spcAft>
            <a:buChar char="••"/>
          </a:pPr>
          <a:r>
            <a:rPr lang="en-US" sz="2600" kern="1200" dirty="0" smtClean="0">
              <a:solidFill>
                <a:schemeClr val="tx1"/>
              </a:solidFill>
              <a:latin typeface="+mj-lt"/>
            </a:rPr>
            <a:t>One that is fairly structured or recurs with some frequency, or both.</a:t>
          </a:r>
          <a:endParaRPr lang="en-US" sz="2600" kern="1200" dirty="0">
            <a:solidFill>
              <a:schemeClr val="tx1"/>
            </a:solidFill>
            <a:latin typeface="+mj-lt"/>
          </a:endParaRPr>
        </a:p>
      </dsp:txBody>
      <dsp:txXfrm rot="16200000">
        <a:off x="-147092" y="151134"/>
        <a:ext cx="4191000" cy="3888730"/>
      </dsp:txXfrm>
    </dsp:sp>
    <dsp:sp modelId="{5CA20358-84C0-4F12-A1E6-F3AFB54047A4}">
      <dsp:nvSpPr>
        <dsp:cNvPr id="0" name=""/>
        <dsp:cNvSpPr/>
      </dsp:nvSpPr>
      <dsp:spPr>
        <a:xfrm rot="16200000">
          <a:off x="4033292" y="151134"/>
          <a:ext cx="4191000" cy="3888730"/>
        </a:xfrm>
        <a:prstGeom prst="flowChartManualOperation">
          <a:avLst/>
        </a:prstGeom>
        <a:solidFill>
          <a:srgbClr val="E0F2F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0" tIns="0" rIns="209747" bIns="0" numCol="1" spcCol="1270" anchor="t" anchorCtr="0">
          <a:noAutofit/>
        </a:bodyPr>
        <a:lstStyle/>
        <a:p>
          <a:pPr lvl="0" algn="l" defTabSz="1466850">
            <a:lnSpc>
              <a:spcPct val="90000"/>
            </a:lnSpc>
            <a:spcBef>
              <a:spcPct val="0"/>
            </a:spcBef>
            <a:spcAft>
              <a:spcPct val="35000"/>
            </a:spcAft>
          </a:pPr>
          <a:r>
            <a:rPr lang="en-US" sz="3300" b="1" kern="1200" dirty="0" smtClean="0">
              <a:solidFill>
                <a:srgbClr val="E95A53"/>
              </a:solidFill>
              <a:latin typeface="+mj-lt"/>
            </a:rPr>
            <a:t>Nonprogrammed decision</a:t>
          </a:r>
          <a:endParaRPr lang="en-US" sz="3300" b="1" kern="1200" dirty="0">
            <a:solidFill>
              <a:srgbClr val="E95A53"/>
            </a:solidFill>
            <a:latin typeface="+mj-lt"/>
          </a:endParaRPr>
        </a:p>
        <a:p>
          <a:pPr marL="228600" lvl="1" indent="-228600" algn="l" defTabSz="1155700">
            <a:lnSpc>
              <a:spcPct val="90000"/>
            </a:lnSpc>
            <a:spcBef>
              <a:spcPct val="0"/>
            </a:spcBef>
            <a:spcAft>
              <a:spcPct val="15000"/>
            </a:spcAft>
            <a:buChar char="••"/>
          </a:pPr>
          <a:r>
            <a:rPr lang="en-US" sz="2600" kern="1200" dirty="0" smtClean="0">
              <a:solidFill>
                <a:schemeClr val="tx1"/>
              </a:solidFill>
              <a:latin typeface="+mj-lt"/>
            </a:rPr>
            <a:t>Is relatively unstructured and occurs much less often.</a:t>
          </a:r>
          <a:endParaRPr lang="en-US" sz="2600" kern="1200" dirty="0">
            <a:solidFill>
              <a:schemeClr val="tx1"/>
            </a:solidFill>
            <a:latin typeface="+mj-lt"/>
          </a:endParaRPr>
        </a:p>
      </dsp:txBody>
      <dsp:txXfrm rot="16200000">
        <a:off x="4033292" y="151134"/>
        <a:ext cx="4191000" cy="388873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9C64A45-367E-4294-961A-6761296B1075}">
      <dsp:nvSpPr>
        <dsp:cNvPr id="0" name=""/>
        <dsp:cNvSpPr/>
      </dsp:nvSpPr>
      <dsp:spPr>
        <a:xfrm>
          <a:off x="967" y="0"/>
          <a:ext cx="2515195" cy="3708400"/>
        </a:xfrm>
        <a:prstGeom prst="roundRect">
          <a:avLst>
            <a:gd name="adj" fmla="val 10000"/>
          </a:avLst>
        </a:prstGeom>
        <a:solidFill>
          <a:srgbClr val="E0F2FB"/>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E95A53"/>
              </a:solidFill>
              <a:latin typeface="+mj-lt"/>
            </a:rPr>
            <a:t>State of certainty</a:t>
          </a:r>
          <a:endParaRPr lang="en-US" sz="3200" b="1" kern="1200" dirty="0">
            <a:solidFill>
              <a:srgbClr val="E95A53"/>
            </a:solidFill>
            <a:latin typeface="+mj-lt"/>
          </a:endParaRPr>
        </a:p>
      </dsp:txBody>
      <dsp:txXfrm>
        <a:off x="967" y="0"/>
        <a:ext cx="2515195" cy="1112520"/>
      </dsp:txXfrm>
    </dsp:sp>
    <dsp:sp modelId="{A2B40E09-C4C3-4A27-8A76-43B3FD3A37EB}">
      <dsp:nvSpPr>
        <dsp:cNvPr id="0" name=""/>
        <dsp:cNvSpPr/>
      </dsp:nvSpPr>
      <dsp:spPr>
        <a:xfrm>
          <a:off x="252486" y="1113622"/>
          <a:ext cx="2012156" cy="2408254"/>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mj-lt"/>
            </a:rPr>
            <a:t>A condition in which the decision maker knows with reasonable certainty what the alternatives are and what conditions are associated with each alternative.</a:t>
          </a:r>
          <a:endParaRPr lang="en-US" sz="1600" kern="1200" dirty="0">
            <a:solidFill>
              <a:schemeClr val="tx1"/>
            </a:solidFill>
            <a:latin typeface="+mj-lt"/>
          </a:endParaRPr>
        </a:p>
      </dsp:txBody>
      <dsp:txXfrm>
        <a:off x="252486" y="1113622"/>
        <a:ext cx="2012156" cy="2408254"/>
      </dsp:txXfrm>
    </dsp:sp>
    <dsp:sp modelId="{5F68F5C3-95B4-4D63-B26A-5BA2505385E9}">
      <dsp:nvSpPr>
        <dsp:cNvPr id="0" name=""/>
        <dsp:cNvSpPr/>
      </dsp:nvSpPr>
      <dsp:spPr>
        <a:xfrm>
          <a:off x="2704802" y="0"/>
          <a:ext cx="2515195" cy="3708400"/>
        </a:xfrm>
        <a:prstGeom prst="roundRect">
          <a:avLst>
            <a:gd name="adj" fmla="val 10000"/>
          </a:avLst>
        </a:prstGeom>
        <a:solidFill>
          <a:srgbClr val="D8E8C4"/>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E95A53"/>
              </a:solidFill>
              <a:latin typeface="+mj-lt"/>
            </a:rPr>
            <a:t>State of risk</a:t>
          </a:r>
          <a:endParaRPr lang="en-US" sz="3200" b="1" kern="1200" dirty="0">
            <a:solidFill>
              <a:srgbClr val="E95A53"/>
            </a:solidFill>
            <a:latin typeface="+mj-lt"/>
          </a:endParaRPr>
        </a:p>
      </dsp:txBody>
      <dsp:txXfrm>
        <a:off x="2704802" y="0"/>
        <a:ext cx="2515195" cy="1112520"/>
      </dsp:txXfrm>
    </dsp:sp>
    <dsp:sp modelId="{F021DD70-149C-4EAB-988B-C5933C0BB864}">
      <dsp:nvSpPr>
        <dsp:cNvPr id="0" name=""/>
        <dsp:cNvSpPr/>
      </dsp:nvSpPr>
      <dsp:spPr>
        <a:xfrm>
          <a:off x="2956321" y="1113110"/>
          <a:ext cx="2012156" cy="2409278"/>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mj-lt"/>
            </a:rPr>
            <a:t>A condition in which the availability of each alternative and its potential payoffs and costs are all associated with probability estimates.</a:t>
          </a:r>
          <a:endParaRPr lang="en-US" sz="1600" kern="1200" dirty="0">
            <a:solidFill>
              <a:schemeClr val="tx1"/>
            </a:solidFill>
            <a:latin typeface="+mj-lt"/>
          </a:endParaRPr>
        </a:p>
      </dsp:txBody>
      <dsp:txXfrm>
        <a:off x="2956321" y="1113110"/>
        <a:ext cx="2012156" cy="2409278"/>
      </dsp:txXfrm>
    </dsp:sp>
    <dsp:sp modelId="{4E176D9F-E8BF-46EA-8629-594EFE46607D}">
      <dsp:nvSpPr>
        <dsp:cNvPr id="0" name=""/>
        <dsp:cNvSpPr/>
      </dsp:nvSpPr>
      <dsp:spPr>
        <a:xfrm>
          <a:off x="5408637" y="0"/>
          <a:ext cx="2515195" cy="3708400"/>
        </a:xfrm>
        <a:prstGeom prst="roundRect">
          <a:avLst>
            <a:gd name="adj" fmla="val 10000"/>
          </a:avLst>
        </a:prstGeom>
        <a:solidFill>
          <a:srgbClr val="E9EBF5"/>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E95A53"/>
              </a:solidFill>
              <a:latin typeface="+mj-lt"/>
            </a:rPr>
            <a:t>State of uncertainty</a:t>
          </a:r>
          <a:endParaRPr lang="en-US" sz="3200" b="1" kern="1200" dirty="0">
            <a:solidFill>
              <a:srgbClr val="E95A53"/>
            </a:solidFill>
            <a:latin typeface="+mj-lt"/>
          </a:endParaRPr>
        </a:p>
      </dsp:txBody>
      <dsp:txXfrm>
        <a:off x="5408637" y="0"/>
        <a:ext cx="2515195" cy="1112520"/>
      </dsp:txXfrm>
    </dsp:sp>
    <dsp:sp modelId="{3A018E6D-3C33-4DFF-B915-8376483A9487}">
      <dsp:nvSpPr>
        <dsp:cNvPr id="0" name=""/>
        <dsp:cNvSpPr/>
      </dsp:nvSpPr>
      <dsp:spPr>
        <a:xfrm>
          <a:off x="5660156" y="1113110"/>
          <a:ext cx="2012156" cy="2409278"/>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mj-lt"/>
            </a:rPr>
            <a:t>A condition in which the decision maker does not know all the alternatives, the risks associated with each, or the consequences each alternative is likely to have.</a:t>
          </a:r>
          <a:endParaRPr lang="en-US" sz="1600" kern="1200" dirty="0">
            <a:solidFill>
              <a:schemeClr val="tx1"/>
            </a:solidFill>
            <a:latin typeface="+mj-lt"/>
          </a:endParaRPr>
        </a:p>
      </dsp:txBody>
      <dsp:txXfrm>
        <a:off x="5660156" y="1113110"/>
        <a:ext cx="2012156" cy="240927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4A05F9-4E33-453B-BB08-DD11C1AF9113}">
      <dsp:nvSpPr>
        <dsp:cNvPr id="0" name=""/>
        <dsp:cNvSpPr/>
      </dsp:nvSpPr>
      <dsp:spPr>
        <a:xfrm>
          <a:off x="0" y="391318"/>
          <a:ext cx="2524125" cy="1514475"/>
        </a:xfrm>
        <a:prstGeom prst="rect">
          <a:avLst/>
        </a:prstGeom>
        <a:solidFill>
          <a:srgbClr val="E9EBF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mj-lt"/>
            </a:rPr>
            <a:t>Administrative Model</a:t>
          </a:r>
          <a:endParaRPr lang="en-US" sz="2800" kern="1200" dirty="0">
            <a:solidFill>
              <a:schemeClr val="tx1"/>
            </a:solidFill>
            <a:latin typeface="+mj-lt"/>
          </a:endParaRPr>
        </a:p>
      </dsp:txBody>
      <dsp:txXfrm>
        <a:off x="0" y="391318"/>
        <a:ext cx="2524125" cy="1514475"/>
      </dsp:txXfrm>
    </dsp:sp>
    <dsp:sp modelId="{1B57CF72-D54C-41AD-87C3-CAF74A08C4D5}">
      <dsp:nvSpPr>
        <dsp:cNvPr id="0" name=""/>
        <dsp:cNvSpPr/>
      </dsp:nvSpPr>
      <dsp:spPr>
        <a:xfrm>
          <a:off x="2776537" y="391318"/>
          <a:ext cx="2524125" cy="1514475"/>
        </a:xfrm>
        <a:prstGeom prst="rect">
          <a:avLst/>
        </a:prstGeom>
        <a:solidFill>
          <a:srgbClr val="00A3B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mj-lt"/>
            </a:rPr>
            <a:t>Political forces</a:t>
          </a:r>
          <a:endParaRPr lang="en-US" sz="2800" kern="1200" dirty="0">
            <a:solidFill>
              <a:schemeClr val="tx1"/>
            </a:solidFill>
            <a:latin typeface="+mj-lt"/>
          </a:endParaRPr>
        </a:p>
      </dsp:txBody>
      <dsp:txXfrm>
        <a:off x="2776537" y="391318"/>
        <a:ext cx="2524125" cy="1514475"/>
      </dsp:txXfrm>
    </dsp:sp>
    <dsp:sp modelId="{F72FF321-1B8B-4E62-B0A9-5B8EBB3BFA96}">
      <dsp:nvSpPr>
        <dsp:cNvPr id="0" name=""/>
        <dsp:cNvSpPr/>
      </dsp:nvSpPr>
      <dsp:spPr>
        <a:xfrm>
          <a:off x="5553075" y="391318"/>
          <a:ext cx="2524125" cy="1514475"/>
        </a:xfrm>
        <a:prstGeom prst="rect">
          <a:avLst/>
        </a:prstGeom>
        <a:solidFill>
          <a:srgbClr val="D8E8C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mj-lt"/>
            </a:rPr>
            <a:t>Intuition </a:t>
          </a:r>
          <a:endParaRPr lang="en-US" sz="2800" kern="1200" dirty="0">
            <a:solidFill>
              <a:schemeClr val="tx1"/>
            </a:solidFill>
            <a:latin typeface="+mj-lt"/>
          </a:endParaRPr>
        </a:p>
      </dsp:txBody>
      <dsp:txXfrm>
        <a:off x="5553075" y="391318"/>
        <a:ext cx="2524125" cy="1514475"/>
      </dsp:txXfrm>
    </dsp:sp>
    <dsp:sp modelId="{37379A9C-05B5-497B-823E-FC714C28D6F9}">
      <dsp:nvSpPr>
        <dsp:cNvPr id="0" name=""/>
        <dsp:cNvSpPr/>
      </dsp:nvSpPr>
      <dsp:spPr>
        <a:xfrm>
          <a:off x="0" y="2158206"/>
          <a:ext cx="2524125" cy="1514475"/>
        </a:xfrm>
        <a:prstGeom prst="rect">
          <a:avLst/>
        </a:prstGeom>
        <a:solidFill>
          <a:srgbClr val="E57B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mj-lt"/>
            </a:rPr>
            <a:t>Escalation of commitment</a:t>
          </a:r>
          <a:endParaRPr lang="en-US" sz="2800" kern="1200" dirty="0">
            <a:solidFill>
              <a:schemeClr val="tx1"/>
            </a:solidFill>
            <a:latin typeface="+mj-lt"/>
          </a:endParaRPr>
        </a:p>
      </dsp:txBody>
      <dsp:txXfrm>
        <a:off x="0" y="2158206"/>
        <a:ext cx="2524125" cy="1514475"/>
      </dsp:txXfrm>
    </dsp:sp>
    <dsp:sp modelId="{05D54935-A662-4672-B9EC-A343197988A4}">
      <dsp:nvSpPr>
        <dsp:cNvPr id="0" name=""/>
        <dsp:cNvSpPr/>
      </dsp:nvSpPr>
      <dsp:spPr>
        <a:xfrm>
          <a:off x="2776537" y="2158206"/>
          <a:ext cx="2524125" cy="1514475"/>
        </a:xfrm>
        <a:prstGeom prst="rect">
          <a:avLst/>
        </a:prstGeom>
        <a:solidFill>
          <a:srgbClr val="E0F2F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mj-lt"/>
            </a:rPr>
            <a:t>Risk propensity</a:t>
          </a:r>
          <a:endParaRPr lang="en-US" sz="2800" kern="1200" dirty="0">
            <a:solidFill>
              <a:schemeClr val="tx1"/>
            </a:solidFill>
            <a:latin typeface="+mj-lt"/>
          </a:endParaRPr>
        </a:p>
      </dsp:txBody>
      <dsp:txXfrm>
        <a:off x="2776537" y="2158206"/>
        <a:ext cx="2524125" cy="1514475"/>
      </dsp:txXfrm>
    </dsp:sp>
    <dsp:sp modelId="{679446B3-0F67-4326-899D-4EAA6F3651EC}">
      <dsp:nvSpPr>
        <dsp:cNvPr id="0" name=""/>
        <dsp:cNvSpPr/>
      </dsp:nvSpPr>
      <dsp:spPr>
        <a:xfrm>
          <a:off x="5553075" y="2158206"/>
          <a:ext cx="2524125" cy="1514475"/>
        </a:xfrm>
        <a:prstGeom prst="rect">
          <a:avLst/>
        </a:prstGeom>
        <a:solidFill>
          <a:srgbClr val="5C7E8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mj-lt"/>
            </a:rPr>
            <a:t>Ethics </a:t>
          </a:r>
          <a:endParaRPr lang="en-US" sz="2800" kern="1200" dirty="0">
            <a:solidFill>
              <a:schemeClr val="tx1"/>
            </a:solidFill>
            <a:latin typeface="+mj-lt"/>
          </a:endParaRPr>
        </a:p>
      </dsp:txBody>
      <dsp:txXfrm>
        <a:off x="5553075" y="2158206"/>
        <a:ext cx="2524125" cy="151447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26486D-A2CC-4962-AC8F-5CFB0B109A6A}" type="datetimeFigureOut">
              <a:rPr lang="en-US" smtClean="0"/>
              <a:pPr/>
              <a:t>10/27/2015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DB6667-8F47-4A2A-8900-B31C1C34E9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00400" y="304800"/>
            <a:ext cx="5943600" cy="685800"/>
          </a:xfrm>
          <a:noFill/>
        </p:spPr>
        <p:txBody>
          <a:bodyPr anchor="ctr"/>
          <a:lstStyle>
            <a:lvl1pPr algn="ctr">
              <a:defRPr b="1">
                <a:solidFill>
                  <a:srgbClr val="848BB9"/>
                </a:solidFill>
              </a:defRPr>
            </a:lvl1pPr>
          </a:lstStyle>
          <a:p>
            <a:r>
              <a:rPr lang="en-US" dirty="0" smtClean="0"/>
              <a:t>MANAGEMENT</a:t>
            </a:r>
            <a:endParaRPr lang="en-US" dirty="0"/>
          </a:p>
        </p:txBody>
      </p:sp>
      <p:pic>
        <p:nvPicPr>
          <p:cNvPr id="1027" name="Picture 3"/>
          <p:cNvPicPr>
            <a:picLocks noChangeAspect="1" noChangeArrowheads="1"/>
          </p:cNvPicPr>
          <p:nvPr userDrawn="1"/>
        </p:nvPicPr>
        <p:blipFill>
          <a:blip r:embed="rId2" cstate="print"/>
          <a:srcRect/>
          <a:stretch>
            <a:fillRect/>
          </a:stretch>
        </p:blipFill>
        <p:spPr bwMode="auto">
          <a:xfrm>
            <a:off x="0" y="990600"/>
            <a:ext cx="9151686" cy="5024978"/>
          </a:xfrm>
          <a:prstGeom prst="rect">
            <a:avLst/>
          </a:prstGeom>
          <a:noFill/>
          <a:ln w="9525">
            <a:noFill/>
            <a:miter lim="800000"/>
            <a:headEnd/>
            <a:tailEnd/>
          </a:ln>
        </p:spPr>
      </p:pic>
      <p:sp>
        <p:nvSpPr>
          <p:cNvPr id="5" name="Footer Placeholder 4"/>
          <p:cNvSpPr>
            <a:spLocks noGrp="1"/>
          </p:cNvSpPr>
          <p:nvPr>
            <p:ph type="ftr" sz="quarter" idx="11"/>
          </p:nvPr>
        </p:nvSpPr>
        <p:spPr>
          <a:xfrm>
            <a:off x="457200" y="6324600"/>
            <a:ext cx="7924800" cy="501650"/>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3" name="Subtitle 2"/>
          <p:cNvSpPr>
            <a:spLocks noGrp="1"/>
          </p:cNvSpPr>
          <p:nvPr>
            <p:ph type="subTitle" idx="1" hasCustomPrompt="1"/>
          </p:nvPr>
        </p:nvSpPr>
        <p:spPr>
          <a:xfrm>
            <a:off x="6248400" y="990600"/>
            <a:ext cx="2895600" cy="533400"/>
          </a:xfrm>
          <a:solidFill>
            <a:srgbClr val="E9EBF5"/>
          </a:solidFill>
        </p:spPr>
        <p:txBody>
          <a:bodyPr>
            <a:normAutofit/>
          </a:bodyPr>
          <a:lstStyle>
            <a:lvl1pPr marL="0" indent="0" algn="ctr">
              <a:buNone/>
              <a:defRPr sz="28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Ricky W. Griffin</a:t>
            </a:r>
            <a:endParaRPr lang="en-US" dirty="0"/>
          </a:p>
        </p:txBody>
      </p:sp>
      <p:sp>
        <p:nvSpPr>
          <p:cNvPr id="12" name="Content Placeholder 11"/>
          <p:cNvSpPr>
            <a:spLocks noGrp="1"/>
          </p:cNvSpPr>
          <p:nvPr>
            <p:ph sz="quarter" idx="12" hasCustomPrompt="1"/>
          </p:nvPr>
        </p:nvSpPr>
        <p:spPr>
          <a:xfrm>
            <a:off x="3200400" y="0"/>
            <a:ext cx="5943600" cy="304800"/>
          </a:xfrm>
          <a:solidFill>
            <a:srgbClr val="E9EBF5"/>
          </a:solidFill>
        </p:spPr>
        <p:txBody>
          <a:bodyPr anchor="ctr">
            <a:noAutofit/>
          </a:bodyPr>
          <a:lstStyle>
            <a:lvl1pPr>
              <a:buFontTx/>
              <a:buNone/>
              <a:defRPr sz="1800" baseline="0">
                <a:solidFill>
                  <a:srgbClr val="00A3B4"/>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TWELFTH EDITION</a:t>
            </a:r>
          </a:p>
        </p:txBody>
      </p:sp>
      <p:sp>
        <p:nvSpPr>
          <p:cNvPr id="8" name="Content Placeholder 7"/>
          <p:cNvSpPr>
            <a:spLocks noGrp="1"/>
          </p:cNvSpPr>
          <p:nvPr>
            <p:ph sz="quarter" idx="13" hasCustomPrompt="1"/>
          </p:nvPr>
        </p:nvSpPr>
        <p:spPr>
          <a:xfrm>
            <a:off x="228600" y="1752600"/>
            <a:ext cx="5029200" cy="1219200"/>
          </a:xfrm>
        </p:spPr>
        <p:txBody>
          <a:bodyPr anchor="ctr"/>
          <a:lstStyle>
            <a:lvl1pPr marL="0" indent="0" algn="ctr">
              <a:buFontTx/>
              <a:buNone/>
              <a:defRPr b="1" baseline="0">
                <a:solidFill>
                  <a:schemeClr val="bg1"/>
                </a:solidFill>
                <a:latin typeface="+mj-lt"/>
              </a:defRPr>
            </a:lvl1pPr>
            <a:lvl2pPr>
              <a:buNone/>
              <a:defRPr/>
            </a:lvl2pPr>
            <a:lvl3pPr>
              <a:buNone/>
              <a:defRPr/>
            </a:lvl3pPr>
            <a:lvl4pPr>
              <a:buNone/>
              <a:defRPr/>
            </a:lvl4pPr>
            <a:lvl5pPr>
              <a:buNone/>
              <a:defRPr/>
            </a:lvl5pPr>
          </a:lstStyle>
          <a:p>
            <a:pPr lvl="0"/>
            <a:r>
              <a:rPr lang="en-US" dirty="0" smtClean="0"/>
              <a:t>Section Number</a:t>
            </a:r>
          </a:p>
        </p:txBody>
      </p:sp>
      <p:sp>
        <p:nvSpPr>
          <p:cNvPr id="10" name="Content Placeholder 9"/>
          <p:cNvSpPr>
            <a:spLocks noGrp="1"/>
          </p:cNvSpPr>
          <p:nvPr>
            <p:ph sz="quarter" idx="14" hasCustomPrompt="1"/>
          </p:nvPr>
        </p:nvSpPr>
        <p:spPr>
          <a:xfrm>
            <a:off x="2362200" y="3886200"/>
            <a:ext cx="6477000" cy="1676400"/>
          </a:xfrm>
        </p:spPr>
        <p:txBody>
          <a:bodyPr anchor="ctr"/>
          <a:lstStyle>
            <a:lvl1pPr marL="0" indent="0" algn="ctr">
              <a:buFontTx/>
              <a:buNone/>
              <a:defRPr b="1" baseline="0">
                <a:solidFill>
                  <a:schemeClr val="bg1"/>
                </a:solidFill>
                <a:latin typeface="+mj-lt"/>
              </a:defRPr>
            </a:lvl1pPr>
            <a:lvl2pPr>
              <a:buNone/>
              <a:defRPr/>
            </a:lvl2pPr>
            <a:lvl3pPr>
              <a:buNone/>
              <a:defRPr/>
            </a:lvl3pPr>
            <a:lvl4pPr>
              <a:buNone/>
              <a:defRPr/>
            </a:lvl4pPr>
            <a:lvl5pPr>
              <a:buNone/>
              <a:defRPr/>
            </a:lvl5pPr>
          </a:lstStyle>
          <a:p>
            <a:pPr lvl="0"/>
            <a:r>
              <a:rPr lang="en-US" dirty="0" smtClean="0"/>
              <a:t>Chapter 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t used - Picture Left">
    <p:bg>
      <p:bgPr>
        <a:solidFill>
          <a:srgbClr val="FEEAC9">
            <a:alpha val="40000"/>
          </a:srgbClr>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Picture Placeholder 2"/>
          <p:cNvSpPr>
            <a:spLocks noGrp="1"/>
          </p:cNvSpPr>
          <p:nvPr>
            <p:ph type="pic" idx="1"/>
          </p:nvPr>
        </p:nvSpPr>
        <p:spPr>
          <a:xfrm>
            <a:off x="457200" y="1066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Freeform 6"/>
          <p:cNvSpPr/>
          <p:nvPr userDrawn="1"/>
        </p:nvSpPr>
        <p:spPr>
          <a:xfrm>
            <a:off x="457200" y="838200"/>
            <a:ext cx="8686800" cy="2286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A3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5943600" y="1066800"/>
            <a:ext cx="3200400" cy="4114800"/>
          </a:xfrm>
        </p:spPr>
        <p:txBody>
          <a:bodyPr anchor="ctr">
            <a:normAutofit/>
          </a:bodyPr>
          <a:lstStyle>
            <a:lvl1pPr algn="ctr">
              <a:defRPr sz="2400" b="0">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 used - Picture Right">
    <p:bg>
      <p:bgPr>
        <a:solidFill>
          <a:srgbClr val="FEEAC9">
            <a:alpha val="40000"/>
          </a:srgbClr>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a:xfrm>
            <a:off x="0" y="1066800"/>
            <a:ext cx="3276600" cy="4114800"/>
          </a:xfrm>
        </p:spPr>
        <p:txBody>
          <a:bodyPr anchor="ctr">
            <a:normAutofit/>
          </a:bodyPr>
          <a:lstStyle>
            <a:lvl1pPr algn="ctr">
              <a:defRPr sz="2400" b="0">
                <a:latin typeface="Arial" pitchFamily="34" charset="0"/>
                <a:cs typeface="Arial"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3276600" y="1066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Freeform 4"/>
          <p:cNvSpPr/>
          <p:nvPr userDrawn="1"/>
        </p:nvSpPr>
        <p:spPr>
          <a:xfrm>
            <a:off x="0" y="838200"/>
            <a:ext cx="8763000" cy="2286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A3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Unused 1">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Unused 2">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Unused 3">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reeform 6"/>
          <p:cNvSpPr/>
          <p:nvPr userDrawn="1"/>
        </p:nvSpPr>
        <p:spPr>
          <a:xfrm>
            <a:off x="0" y="76200"/>
            <a:ext cx="86868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AA459"/>
          </a:solidFill>
          <a:ln>
            <a:solidFill>
              <a:srgbClr val="0AA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a:off x="0" y="1524000"/>
            <a:ext cx="8763000" cy="0"/>
          </a:xfrm>
          <a:prstGeom prst="line">
            <a:avLst/>
          </a:prstGeom>
          <a:ln>
            <a:solidFill>
              <a:srgbClr val="848BB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earning Objectives Slide">
    <p:bg>
      <p:bgPr>
        <a:solidFill>
          <a:srgbClr val="0AA45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
            <a:ext cx="5334000" cy="792162"/>
          </a:xfrm>
        </p:spPr>
        <p:txBody>
          <a:bodyPr/>
          <a:lstStyle>
            <a:lvl1pPr>
              <a:defRPr baseline="0">
                <a:solidFill>
                  <a:srgbClr val="0AA459"/>
                </a:solidFill>
              </a:defRPr>
            </a:lvl1pPr>
          </a:lstStyle>
          <a:p>
            <a:r>
              <a:rPr lang="en-US" dirty="0" smtClean="0"/>
              <a:t>Learning Objectives</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Content Placeholder 2"/>
          <p:cNvSpPr>
            <a:spLocks noGrp="1"/>
          </p:cNvSpPr>
          <p:nvPr>
            <p:ph idx="1"/>
          </p:nvPr>
        </p:nvSpPr>
        <p:spPr>
          <a:xfrm>
            <a:off x="457200" y="1295400"/>
            <a:ext cx="8229600" cy="4830763"/>
          </a:xfrm>
          <a:solidFill>
            <a:schemeClr val="bg1"/>
          </a:solidFill>
        </p:spPr>
        <p:txBody>
          <a:bodyPr>
            <a:normAutofit/>
          </a:bodyPr>
          <a:lstStyle>
            <a:lvl1pPr marL="514350" indent="-514350">
              <a:buFont typeface="+mj-lt"/>
              <a:buAutoNum type="arabicPeriod"/>
              <a:defRPr sz="2800">
                <a:solidFill>
                  <a:schemeClr val="tx1"/>
                </a:solidFill>
              </a:defRPr>
            </a:lvl1pPr>
            <a:lvl2pPr>
              <a:buNone/>
              <a:defRPr>
                <a:solidFill>
                  <a:schemeClr val="tx1"/>
                </a:solidFill>
              </a:defRPr>
            </a:lvl2pPr>
            <a:lvl3pPr>
              <a:buNone/>
              <a:defRPr>
                <a:solidFill>
                  <a:schemeClr val="tx1"/>
                </a:solidFill>
              </a:defRPr>
            </a:lvl3pPr>
            <a:lvl4pPr>
              <a:buNone/>
              <a:defRPr>
                <a:solidFill>
                  <a:schemeClr val="tx1"/>
                </a:solidFill>
              </a:defRPr>
            </a:lvl4pPr>
            <a:lvl5pPr>
              <a:buNone/>
              <a:defRPr>
                <a:solidFill>
                  <a:schemeClr val="tx1"/>
                </a:solidFill>
              </a:defRPr>
            </a:lvl5pPr>
          </a:lstStyle>
          <a:p>
            <a:pPr lvl="0"/>
            <a:r>
              <a:rPr lang="en-US" dirty="0" smtClean="0"/>
              <a:t>Click to edit Master text style</a:t>
            </a:r>
          </a:p>
        </p:txBody>
      </p:sp>
      <p:sp>
        <p:nvSpPr>
          <p:cNvPr id="7" name="Freeform 6"/>
          <p:cNvSpPr/>
          <p:nvPr userDrawn="1"/>
        </p:nvSpPr>
        <p:spPr>
          <a:xfrm>
            <a:off x="0" y="76200"/>
            <a:ext cx="57912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Slide">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reeform 6"/>
          <p:cNvSpPr/>
          <p:nvPr userDrawn="1"/>
        </p:nvSpPr>
        <p:spPr>
          <a:xfrm>
            <a:off x="0" y="76200"/>
            <a:ext cx="86868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AA459"/>
          </a:solidFill>
          <a:ln>
            <a:solidFill>
              <a:srgbClr val="0AA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1524000"/>
            <a:ext cx="8763000" cy="0"/>
          </a:xfrm>
          <a:prstGeom prst="line">
            <a:avLst/>
          </a:prstGeom>
          <a:ln>
            <a:solidFill>
              <a:srgbClr val="848BB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Slide">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81150"/>
            <a:ext cx="4040188" cy="639762"/>
          </a:xfrm>
        </p:spPr>
        <p:txBody>
          <a:bodyPr anchor="ctr"/>
          <a:lstStyle>
            <a:lvl1pPr marL="0" indent="0" algn="ctr">
              <a:buNone/>
              <a:defRPr sz="2400" b="1">
                <a:solidFill>
                  <a:srgbClr val="00276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209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81150"/>
            <a:ext cx="4041775" cy="639762"/>
          </a:xfrm>
        </p:spPr>
        <p:txBody>
          <a:bodyPr anchor="ctr"/>
          <a:lstStyle>
            <a:lvl1pPr marL="0" indent="0" algn="ctr">
              <a:buNone/>
              <a:defRPr sz="2400" b="1">
                <a:solidFill>
                  <a:srgbClr val="00276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209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userDrawn="1"/>
        </p:nvSpPr>
        <p:spPr>
          <a:xfrm>
            <a:off x="0" y="76200"/>
            <a:ext cx="86868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AA459"/>
          </a:solidFill>
          <a:ln>
            <a:solidFill>
              <a:srgbClr val="0AA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0" y="1524000"/>
            <a:ext cx="8763000" cy="0"/>
          </a:xfrm>
          <a:prstGeom prst="line">
            <a:avLst/>
          </a:prstGeom>
          <a:ln>
            <a:solidFill>
              <a:srgbClr val="848BB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rtArt with Bylin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Text Placeholder 2"/>
          <p:cNvSpPr>
            <a:spLocks noGrp="1"/>
          </p:cNvSpPr>
          <p:nvPr>
            <p:ph type="body" idx="1"/>
          </p:nvPr>
        </p:nvSpPr>
        <p:spPr>
          <a:xfrm>
            <a:off x="722313" y="4660900"/>
            <a:ext cx="7772400" cy="977900"/>
          </a:xfrm>
        </p:spPr>
        <p:txBody>
          <a:bodyPr anchor="ctr">
            <a:normAutofit/>
          </a:bodyPr>
          <a:lstStyle>
            <a:lvl1pPr marL="0" indent="0" algn="ctr">
              <a:buNone/>
              <a:defRPr sz="2800" b="0">
                <a:solidFill>
                  <a:srgbClr val="002765"/>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itle 1"/>
          <p:cNvSpPr>
            <a:spLocks noGrp="1"/>
          </p:cNvSpPr>
          <p:nvPr>
            <p:ph type="title"/>
          </p:nvPr>
        </p:nvSpPr>
        <p:spPr>
          <a:xfrm>
            <a:off x="457200" y="274638"/>
            <a:ext cx="8229600" cy="1143000"/>
          </a:xfrm>
        </p:spPr>
        <p:txBody>
          <a:bodyPr/>
          <a:lstStyle>
            <a:lvl1pPr>
              <a:defRPr>
                <a:solidFill>
                  <a:srgbClr val="0AA459"/>
                </a:solidFill>
              </a:defRPr>
            </a:lvl1p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finition or SmartArt Slid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6" name="Freeform 5"/>
          <p:cNvSpPr/>
          <p:nvPr userDrawn="1"/>
        </p:nvSpPr>
        <p:spPr>
          <a:xfrm>
            <a:off x="0" y="152400"/>
            <a:ext cx="49530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FEEA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1295400"/>
            <a:ext cx="4953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sz="quarter" idx="12"/>
          </p:nvPr>
        </p:nvSpPr>
        <p:spPr>
          <a:xfrm>
            <a:off x="0" y="381000"/>
            <a:ext cx="5029200" cy="838200"/>
          </a:xfrm>
        </p:spPr>
        <p:txBody>
          <a:bodyPr anchor="ctr">
            <a:normAutofit/>
          </a:bodyPr>
          <a:lstStyle>
            <a:lvl1pPr algn="ctr">
              <a:buFontTx/>
              <a:buNone/>
              <a:defRPr sz="4400">
                <a:solidFill>
                  <a:srgbClr val="E57B00"/>
                </a:solidFill>
              </a:defRPr>
            </a:lvl1pPr>
            <a:lvl2pPr>
              <a:buNone/>
              <a:defRPr/>
            </a:lvl2pPr>
            <a:lvl3pPr>
              <a:buNone/>
              <a:defRPr/>
            </a:lvl3pPr>
            <a:lvl4pPr>
              <a:buNone/>
              <a:defRPr/>
            </a:lvl4pPr>
            <a:lvl5pPr>
              <a:buNone/>
              <a:defRPr/>
            </a:lvl5pPr>
          </a:lstStyle>
          <a:p>
            <a:pPr lvl="0"/>
            <a:r>
              <a:rPr lang="en-US" dirty="0" smtClean="0"/>
              <a:t>Click to edit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gure Slid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5" name="Content Placeholder 4"/>
          <p:cNvSpPr>
            <a:spLocks noGrp="1"/>
          </p:cNvSpPr>
          <p:nvPr>
            <p:ph sz="quarter" idx="12" hasCustomPrompt="1"/>
          </p:nvPr>
        </p:nvSpPr>
        <p:spPr>
          <a:xfrm>
            <a:off x="0" y="457200"/>
            <a:ext cx="2590800" cy="762000"/>
          </a:xfrm>
          <a:ln>
            <a:noFill/>
          </a:ln>
        </p:spPr>
        <p:txBody>
          <a:bodyPr anchor="ctr"/>
          <a:lstStyle>
            <a:lvl1pPr marL="0" indent="0" algn="ctr">
              <a:buFontTx/>
              <a:buNone/>
              <a:defRPr b="1" baseline="0">
                <a:solidFill>
                  <a:srgbClr val="0AA459"/>
                </a:solidFill>
                <a:latin typeface="+mj-lt"/>
              </a:defRPr>
            </a:lvl1pPr>
            <a:lvl2pPr>
              <a:buNone/>
              <a:defRPr/>
            </a:lvl2pPr>
            <a:lvl3pPr>
              <a:buNone/>
              <a:defRPr/>
            </a:lvl3pPr>
            <a:lvl4pPr>
              <a:buNone/>
              <a:defRPr/>
            </a:lvl4pPr>
            <a:lvl5pPr>
              <a:buNone/>
              <a:defRPr/>
            </a:lvl5pPr>
          </a:lstStyle>
          <a:p>
            <a:pPr lvl="0"/>
            <a:r>
              <a:rPr lang="en-US" dirty="0" smtClean="0"/>
              <a:t>Figure #</a:t>
            </a:r>
          </a:p>
        </p:txBody>
      </p:sp>
      <p:sp>
        <p:nvSpPr>
          <p:cNvPr id="7" name="Content Placeholder 6"/>
          <p:cNvSpPr>
            <a:spLocks noGrp="1"/>
          </p:cNvSpPr>
          <p:nvPr>
            <p:ph sz="quarter" idx="13" hasCustomPrompt="1"/>
          </p:nvPr>
        </p:nvSpPr>
        <p:spPr>
          <a:xfrm>
            <a:off x="2590800" y="457200"/>
            <a:ext cx="6553200" cy="762000"/>
          </a:xfrm>
          <a:ln>
            <a:noFill/>
          </a:ln>
        </p:spPr>
        <p:txBody>
          <a:bodyPr anchor="ctr"/>
          <a:lstStyle>
            <a:lvl1pPr marL="0" indent="0" algn="ctr">
              <a:buFontTx/>
              <a:buNone/>
              <a:defRPr baseline="0">
                <a:latin typeface="+mj-lt"/>
              </a:defRPr>
            </a:lvl1pPr>
            <a:lvl2pPr>
              <a:buNone/>
              <a:defRPr/>
            </a:lvl2pPr>
            <a:lvl3pPr>
              <a:buNone/>
              <a:defRPr/>
            </a:lvl3pPr>
            <a:lvl4pPr>
              <a:buNone/>
              <a:defRPr/>
            </a:lvl4pPr>
            <a:lvl5pPr>
              <a:buNone/>
              <a:defRPr/>
            </a:lvl5pPr>
          </a:lstStyle>
          <a:p>
            <a:pPr lvl="0"/>
            <a:r>
              <a:rPr lang="en-US" dirty="0" smtClean="0"/>
              <a:t>Figure Heading</a:t>
            </a:r>
          </a:p>
        </p:txBody>
      </p:sp>
      <p:sp>
        <p:nvSpPr>
          <p:cNvPr id="6" name="Freeform 5"/>
          <p:cNvSpPr/>
          <p:nvPr userDrawn="1"/>
        </p:nvSpPr>
        <p:spPr>
          <a:xfrm>
            <a:off x="0" y="228600"/>
            <a:ext cx="91440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AA459"/>
          </a:solidFill>
          <a:ln>
            <a:solidFill>
              <a:srgbClr val="0AA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0" y="1219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4"/>
          </p:nvPr>
        </p:nvSpPr>
        <p:spPr>
          <a:xfrm>
            <a:off x="609600" y="4876800"/>
            <a:ext cx="7924800" cy="1066800"/>
          </a:xfrm>
        </p:spPr>
        <p:txBody>
          <a:bodyPr anchor="ctr"/>
          <a:lstStyle>
            <a:lvl1pPr marL="0" indent="0" algn="ctr">
              <a:buFontTx/>
              <a:buNone/>
              <a:defRPr>
                <a:solidFill>
                  <a:srgbClr val="002765"/>
                </a:solidFill>
              </a:defRPr>
            </a:lvl1pPr>
            <a:lvl2pPr>
              <a:buNone/>
              <a:defRPr/>
            </a:lvl2pPr>
            <a:lvl3pPr>
              <a:buNone/>
              <a:defRPr/>
            </a:lvl3pPr>
            <a:lvl4pPr>
              <a:buNone/>
              <a:defRPr/>
            </a:lvl4pPr>
            <a:lvl5pPr>
              <a:buNone/>
              <a:defRPr/>
            </a:lvl5pPr>
          </a:lstStyle>
          <a:p>
            <a:pPr lvl="0"/>
            <a:r>
              <a:rPr lang="en-US" dirty="0" smtClean="0"/>
              <a:t>Click to edit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ummary Slide">
    <p:bg>
      <p:bgPr>
        <a:solidFill>
          <a:srgbClr val="0AA45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2800" y="228600"/>
            <a:ext cx="5334000" cy="792162"/>
          </a:xfrm>
        </p:spPr>
        <p:txBody>
          <a:bodyPr/>
          <a:lstStyle>
            <a:lvl1pPr>
              <a:defRPr baseline="0">
                <a:solidFill>
                  <a:srgbClr val="0AA459"/>
                </a:solidFill>
              </a:defRPr>
            </a:lvl1pPr>
          </a:lstStyle>
          <a:p>
            <a:r>
              <a:rPr lang="en-US" dirty="0" smtClean="0"/>
              <a:t>Summary</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Content Placeholder 2"/>
          <p:cNvSpPr>
            <a:spLocks noGrp="1"/>
          </p:cNvSpPr>
          <p:nvPr>
            <p:ph idx="1"/>
          </p:nvPr>
        </p:nvSpPr>
        <p:spPr>
          <a:xfrm>
            <a:off x="457200" y="1295400"/>
            <a:ext cx="8229600" cy="4830763"/>
          </a:xfrm>
          <a:solidFill>
            <a:schemeClr val="bg1"/>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reeform 6"/>
          <p:cNvSpPr/>
          <p:nvPr userDrawn="1"/>
        </p:nvSpPr>
        <p:spPr>
          <a:xfrm>
            <a:off x="3352800" y="76200"/>
            <a:ext cx="57912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bg1"/>
          </a:solidFill>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324600"/>
            <a:ext cx="7924800" cy="501650"/>
          </a:xfrm>
          <a:prstGeom prst="rect">
            <a:avLst/>
          </a:prstGeom>
        </p:spPr>
        <p:txBody>
          <a:bodyPr vert="horz" lIns="91440" tIns="45720" rIns="91440" bIns="45720" rtlCol="0" anchor="ctr"/>
          <a:lstStyle>
            <a:lvl1pPr algn="ctr">
              <a:defRPr sz="1000">
                <a:solidFill>
                  <a:schemeClr val="tx1">
                    <a:tint val="75000"/>
                  </a:schemeClr>
                </a:solidFill>
                <a:latin typeface="Arial" pitchFamily="34" charset="0"/>
                <a:cs typeface="Arial" pitchFamily="34" charset="0"/>
              </a:defRPr>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6" name="TextBox 5"/>
          <p:cNvSpPr txBox="1"/>
          <p:nvPr userDrawn="1"/>
        </p:nvSpPr>
        <p:spPr>
          <a:xfrm>
            <a:off x="8305800" y="6596390"/>
            <a:ext cx="838200" cy="261610"/>
          </a:xfrm>
          <a:prstGeom prst="rect">
            <a:avLst/>
          </a:prstGeom>
          <a:noFill/>
        </p:spPr>
        <p:txBody>
          <a:bodyPr wrap="square" rtlCol="0">
            <a:spAutoFit/>
          </a:bodyPr>
          <a:lstStyle/>
          <a:p>
            <a:pPr algn="r"/>
            <a:r>
              <a:rPr lang="en-US" sz="1050" b="1" baseline="0" dirty="0" smtClean="0">
                <a:latin typeface="Times New Roman" pitchFamily="18" charset="0"/>
                <a:cs typeface="Times New Roman" pitchFamily="18" charset="0"/>
              </a:rPr>
              <a:t>8 - </a:t>
            </a:r>
            <a:fld id="{47F0489A-BB9D-45DA-BAB8-D28922513BE6}" type="slidenum">
              <a:rPr lang="en-US" sz="1050" b="1" smtClean="0">
                <a:latin typeface="Times New Roman" pitchFamily="18" charset="0"/>
                <a:cs typeface="Times New Roman" pitchFamily="18" charset="0"/>
              </a:rPr>
              <a:pPr algn="r"/>
              <a:t>‹#›</a:t>
            </a:fld>
            <a:endParaRPr lang="en-US" sz="1050" b="1" dirty="0">
              <a:latin typeface="Times New Roman" pitchFamily="18"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2" r:id="rId4"/>
    <p:sldLayoutId id="2147483653" r:id="rId5"/>
    <p:sldLayoutId id="2147483651" r:id="rId6"/>
    <p:sldLayoutId id="2147483654" r:id="rId7"/>
    <p:sldLayoutId id="2147483655" r:id="rId8"/>
    <p:sldLayoutId id="2147483662" r:id="rId9"/>
    <p:sldLayoutId id="2147483657" r:id="rId10"/>
    <p:sldLayoutId id="2147483660" r:id="rId11"/>
    <p:sldLayoutId id="2147483656" r:id="rId12"/>
    <p:sldLayoutId id="2147483658" r:id="rId13"/>
    <p:sldLayoutId id="2147483659" r:id="rId14"/>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MANAGEMENT</a:t>
            </a:r>
            <a:endParaRPr lang="en-US" dirty="0"/>
          </a:p>
        </p:txBody>
      </p:sp>
      <p:sp>
        <p:nvSpPr>
          <p:cNvPr id="15" name="Footer Placeholder 1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ubtitle 4"/>
          <p:cNvSpPr>
            <a:spLocks noGrp="1"/>
          </p:cNvSpPr>
          <p:nvPr>
            <p:ph type="subTitle" idx="1"/>
          </p:nvPr>
        </p:nvSpPr>
        <p:spPr/>
        <p:txBody>
          <a:bodyPr/>
          <a:lstStyle/>
          <a:p>
            <a:r>
              <a:rPr lang="en-US" smtClean="0"/>
              <a:t>Ricky W. Griffin</a:t>
            </a:r>
            <a:endParaRPr lang="en-US" dirty="0"/>
          </a:p>
        </p:txBody>
      </p:sp>
      <p:sp>
        <p:nvSpPr>
          <p:cNvPr id="6" name="Content Placeholder 5"/>
          <p:cNvSpPr>
            <a:spLocks noGrp="1"/>
          </p:cNvSpPr>
          <p:nvPr>
            <p:ph sz="quarter" idx="12"/>
          </p:nvPr>
        </p:nvSpPr>
        <p:spPr/>
        <p:txBody>
          <a:bodyPr/>
          <a:lstStyle/>
          <a:p>
            <a:r>
              <a:rPr lang="en-US" smtClean="0"/>
              <a:t>TWELFTH EDITION</a:t>
            </a:r>
            <a:endParaRPr lang="en-US" dirty="0"/>
          </a:p>
        </p:txBody>
      </p:sp>
      <p:sp>
        <p:nvSpPr>
          <p:cNvPr id="13" name="Content Placeholder 12"/>
          <p:cNvSpPr>
            <a:spLocks noGrp="1"/>
          </p:cNvSpPr>
          <p:nvPr>
            <p:ph sz="quarter" idx="13"/>
          </p:nvPr>
        </p:nvSpPr>
        <p:spPr/>
        <p:txBody>
          <a:bodyPr>
            <a:normAutofit/>
          </a:bodyPr>
          <a:lstStyle/>
          <a:p>
            <a:r>
              <a:rPr lang="en-US" dirty="0" smtClean="0"/>
              <a:t>Part Three: Planning and Decision Making</a:t>
            </a:r>
            <a:endParaRPr lang="en-US" dirty="0"/>
          </a:p>
        </p:txBody>
      </p:sp>
      <p:sp>
        <p:nvSpPr>
          <p:cNvPr id="14" name="Content Placeholder 13"/>
          <p:cNvSpPr>
            <a:spLocks noGrp="1"/>
          </p:cNvSpPr>
          <p:nvPr>
            <p:ph sz="quarter" idx="14"/>
          </p:nvPr>
        </p:nvSpPr>
        <p:spPr>
          <a:xfrm>
            <a:off x="1752600" y="3886200"/>
            <a:ext cx="7086600" cy="1676400"/>
          </a:xfrm>
        </p:spPr>
        <p:txBody>
          <a:bodyPr/>
          <a:lstStyle/>
          <a:p>
            <a:r>
              <a:rPr lang="en-US" dirty="0" smtClean="0"/>
              <a:t>Chapter Eight: Managing Decision Making and Problem Solving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ontinuing with the rational decision-making steps.&#10;Step four is Selecting the best alternative. Consider all situational factors and choose the alternative that best fits the manager’s situation.  In the example, Changing hiring standards will take an extended period of time to cut turnover, so increase wages.&#10;Step five is Implementing the chosen alternative. The chosen alternative is implemented into the organizational system.&#10;For example, The plant manager may need permission from&#10;corporate headquarters. The human resource department establishes a new wage structure.&#10;Step six is Following up and evaluating the results. At some time in the future, the manager should ascertain the extent to which the alternative chosen in step 4 and implemented in&#10;step 5 has worked.&#10;For example, The plant manager notes that, six months later,&#10;turnover dropped to its previous level."/>
          <p:cNvPicPr>
            <a:picLocks noChangeAspect="1"/>
          </p:cNvPicPr>
          <p:nvPr/>
        </p:nvPicPr>
        <p:blipFill>
          <a:blip r:embed="rId2" cstate="print"/>
          <a:stretch>
            <a:fillRect/>
          </a:stretch>
        </p:blipFill>
        <p:spPr>
          <a:xfrm>
            <a:off x="378298" y="1545706"/>
            <a:ext cx="8387403" cy="4474094"/>
          </a:xfrm>
          <a:prstGeom prst="rect">
            <a:avLst/>
          </a:prstGeom>
        </p:spPr>
      </p:pic>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Table 8.1</a:t>
            </a:r>
            <a:endParaRPr lang="en-US" dirty="0"/>
          </a:p>
        </p:txBody>
      </p:sp>
      <p:sp>
        <p:nvSpPr>
          <p:cNvPr id="4" name="Content Placeholder 3"/>
          <p:cNvSpPr>
            <a:spLocks noGrp="1"/>
          </p:cNvSpPr>
          <p:nvPr>
            <p:ph sz="quarter" idx="13"/>
          </p:nvPr>
        </p:nvSpPr>
        <p:spPr/>
        <p:txBody>
          <a:bodyPr>
            <a:normAutofit fontScale="92500"/>
          </a:bodyPr>
          <a:lstStyle/>
          <a:p>
            <a:r>
              <a:rPr lang="en-US" dirty="0" smtClean="0"/>
              <a:t>Rational Decision-Making Steps 4-6</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8.3</a:t>
            </a:r>
            <a:endParaRPr lang="en-US" dirty="0"/>
          </a:p>
        </p:txBody>
      </p:sp>
      <p:sp>
        <p:nvSpPr>
          <p:cNvPr id="4" name="Content Placeholder 3"/>
          <p:cNvSpPr>
            <a:spLocks noGrp="1"/>
          </p:cNvSpPr>
          <p:nvPr>
            <p:ph sz="quarter" idx="13"/>
          </p:nvPr>
        </p:nvSpPr>
        <p:spPr/>
        <p:txBody>
          <a:bodyPr>
            <a:normAutofit fontScale="70000" lnSpcReduction="20000"/>
          </a:bodyPr>
          <a:lstStyle/>
          <a:p>
            <a:r>
              <a:rPr lang="en-US" dirty="0" smtClean="0"/>
              <a:t>Evaluating Alternatives in the </a:t>
            </a:r>
          </a:p>
          <a:p>
            <a:r>
              <a:rPr lang="en-US" dirty="0" smtClean="0"/>
              <a:t>Decision-Making Process</a:t>
            </a:r>
            <a:endParaRPr lang="en-US" dirty="0"/>
          </a:p>
        </p:txBody>
      </p:sp>
      <p:sp>
        <p:nvSpPr>
          <p:cNvPr id="5" name="Text Placeholder 4"/>
          <p:cNvSpPr>
            <a:spLocks noGrp="1"/>
          </p:cNvSpPr>
          <p:nvPr>
            <p:ph type="body" sz="quarter" idx="14"/>
          </p:nvPr>
        </p:nvSpPr>
        <p:spPr>
          <a:xfrm>
            <a:off x="0" y="4495800"/>
            <a:ext cx="9144000" cy="1447800"/>
          </a:xfrm>
        </p:spPr>
        <p:txBody>
          <a:bodyPr>
            <a:noAutofit/>
          </a:bodyPr>
          <a:lstStyle/>
          <a:p>
            <a:r>
              <a:rPr lang="en-US" sz="3000" dirty="0" smtClean="0"/>
              <a:t>Managers must thoroughly evaluate all alternatives, which increases the chances of success. </a:t>
            </a:r>
            <a:endParaRPr lang="en-US" sz="3000" dirty="0"/>
          </a:p>
        </p:txBody>
      </p:sp>
      <p:pic>
        <p:nvPicPr>
          <p:cNvPr id="81" name="Picture 80" descr="Managers must thoroughly evaluate all the alternatives, which increases the chances that the alternative finally chosen will be successful. Failure to evaluate an alternative’s feasibility, satisfactoriness, and consequences can lead to a wrong decision.&#10;The decision tree starts with the question is the alternative feasible?  If no, eliminate from consideration.  &#10;If yes, is the alternative satisfactory?  If no, eliminate from consideration.&#10;If yes, are the alternative's consequences affordable?  If no, eliminate from consideration.&#10;If yes, retain for further consideration."/>
          <p:cNvPicPr>
            <a:picLocks noChangeAspect="1"/>
          </p:cNvPicPr>
          <p:nvPr/>
        </p:nvPicPr>
        <p:blipFill>
          <a:blip r:embed="rId2" cstate="print"/>
          <a:stretch>
            <a:fillRect/>
          </a:stretch>
        </p:blipFill>
        <p:spPr>
          <a:xfrm>
            <a:off x="304800" y="2286000"/>
            <a:ext cx="8417994" cy="2438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1000"/>
                                        <p:tgtEl>
                                          <p:spTgt spid="81"/>
                                        </p:tgtEl>
                                      </p:cBhvr>
                                    </p:animEffect>
                                    <p:anim calcmode="lin" valueType="num">
                                      <p:cBhvr>
                                        <p:cTn id="8" dur="1000" fill="hold"/>
                                        <p:tgtEl>
                                          <p:spTgt spid="81"/>
                                        </p:tgtEl>
                                        <p:attrNameLst>
                                          <p:attrName>ppt_x</p:attrName>
                                        </p:attrNameLst>
                                      </p:cBhvr>
                                      <p:tavLst>
                                        <p:tav tm="0">
                                          <p:val>
                                            <p:strVal val="#ppt_x"/>
                                          </p:val>
                                        </p:tav>
                                        <p:tav tm="100000">
                                          <p:val>
                                            <p:strVal val="#ppt_x"/>
                                          </p:val>
                                        </p:tav>
                                      </p:tavLst>
                                    </p:anim>
                                    <p:anim calcmode="lin" valueType="num">
                                      <p:cBhvr>
                                        <p:cTn id="9" dur="900" decel="100000" fill="hold"/>
                                        <p:tgtEl>
                                          <p:spTgt spid="8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Evidence-Based Management </a:t>
            </a:r>
            <a:endParaRPr lang="en-US" dirty="0"/>
          </a:p>
        </p:txBody>
      </p:sp>
      <p:sp>
        <p:nvSpPr>
          <p:cNvPr id="4" name="Content Placeholder 3"/>
          <p:cNvSpPr>
            <a:spLocks noGrp="1"/>
          </p:cNvSpPr>
          <p:nvPr>
            <p:ph idx="1"/>
          </p:nvPr>
        </p:nvSpPr>
        <p:spPr>
          <a:xfrm>
            <a:off x="457200" y="1600200"/>
            <a:ext cx="8305800" cy="4525963"/>
          </a:xfrm>
        </p:spPr>
        <p:txBody>
          <a:bodyPr/>
          <a:lstStyle/>
          <a:p>
            <a:r>
              <a:rPr lang="en-US" dirty="0" smtClean="0">
                <a:solidFill>
                  <a:srgbClr val="00A3B4"/>
                </a:solidFill>
              </a:rPr>
              <a:t>Evidence-Based Management (EBM) </a:t>
            </a:r>
          </a:p>
          <a:p>
            <a:pPr lvl="1"/>
            <a:r>
              <a:rPr lang="en-US" dirty="0" smtClean="0"/>
              <a:t>uses rationality and evidence when making decisions.</a:t>
            </a:r>
          </a:p>
          <a:p>
            <a:pPr marL="1371600" lvl="2" indent="-457200">
              <a:buFont typeface="+mj-lt"/>
              <a:buAutoNum type="arabicPeriod"/>
            </a:pPr>
            <a:r>
              <a:rPr lang="en-US" dirty="0" smtClean="0"/>
              <a:t>Build a culture of truth.</a:t>
            </a:r>
          </a:p>
          <a:p>
            <a:pPr marL="1371600" lvl="2" indent="-457200">
              <a:buFont typeface="+mj-lt"/>
              <a:buAutoNum type="arabicPeriod"/>
            </a:pPr>
            <a:r>
              <a:rPr lang="en-US" dirty="0" smtClean="0"/>
              <a:t>Obtain the best evidence and let it guide actions.</a:t>
            </a:r>
          </a:p>
          <a:p>
            <a:pPr marL="1371600" lvl="2" indent="-457200">
              <a:buFont typeface="+mj-lt"/>
              <a:buAutoNum type="arabicPeriod"/>
            </a:pPr>
            <a:r>
              <a:rPr lang="en-US" dirty="0" smtClean="0"/>
              <a:t>Encourage experimentation and learning by doing.</a:t>
            </a:r>
          </a:p>
          <a:p>
            <a:pPr marL="1371600" lvl="2" indent="-457200">
              <a:buFont typeface="+mj-lt"/>
              <a:buAutoNum type="arabicPeriod"/>
            </a:pPr>
            <a:r>
              <a:rPr lang="en-US" dirty="0" smtClean="0"/>
              <a:t>Look for risks and drawbacks in recommendations.</a:t>
            </a:r>
          </a:p>
          <a:p>
            <a:pPr marL="1371600" lvl="2" indent="-457200">
              <a:buFont typeface="+mj-lt"/>
              <a:buAutoNum type="arabicPeriod"/>
            </a:pPr>
            <a:r>
              <a:rPr lang="en-US" dirty="0" smtClean="0"/>
              <a:t>Avoid basing decisions on beliefs.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up)">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up)">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wipe(up)">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wipe(up)">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wipe(up)">
                                      <p:cBhvr>
                                        <p:cTn id="31" dur="500"/>
                                        <p:tgtEl>
                                          <p:spTgt spid="4">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wipe(up)">
                                      <p:cBhvr>
                                        <p:cTn id="3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Text Placeholder 2"/>
          <p:cNvSpPr>
            <a:spLocks noGrp="1"/>
          </p:cNvSpPr>
          <p:nvPr>
            <p:ph type="body" idx="1"/>
          </p:nvPr>
        </p:nvSpPr>
        <p:spPr>
          <a:xfrm>
            <a:off x="722313" y="5270500"/>
            <a:ext cx="7772400" cy="977900"/>
          </a:xfrm>
        </p:spPr>
        <p:txBody>
          <a:bodyPr/>
          <a:lstStyle/>
          <a:p>
            <a:r>
              <a:rPr lang="en-US" dirty="0" smtClean="0"/>
              <a:t>The administrative model better reflects subjective considerations.</a:t>
            </a:r>
            <a:endParaRPr lang="en-US" dirty="0"/>
          </a:p>
        </p:txBody>
      </p:sp>
      <p:sp>
        <p:nvSpPr>
          <p:cNvPr id="4" name="Title 3"/>
          <p:cNvSpPr>
            <a:spLocks noGrp="1"/>
          </p:cNvSpPr>
          <p:nvPr>
            <p:ph type="title"/>
          </p:nvPr>
        </p:nvSpPr>
        <p:spPr/>
        <p:txBody>
          <a:bodyPr>
            <a:normAutofit fontScale="90000"/>
          </a:bodyPr>
          <a:lstStyle/>
          <a:p>
            <a:r>
              <a:rPr lang="en-US" dirty="0" smtClean="0"/>
              <a:t>Behavioral Elements in Decision Making</a:t>
            </a:r>
            <a:endParaRPr lang="en-US" dirty="0"/>
          </a:p>
        </p:txBody>
      </p:sp>
      <p:graphicFrame>
        <p:nvGraphicFramePr>
          <p:cNvPr id="5" name="Diagram 4" descr="An important ingredient in how these forces work is the&#10;behavioral aspect of decision making. The administrative&#10;model better reflects these subjective considerations. Other&#10;behavioral aspects include political forces, intuition and&#10;escalation of commitment, risk propensity, and ethics."/>
          <p:cNvGraphicFramePr/>
          <p:nvPr/>
        </p:nvGraphicFramePr>
        <p:xfrm>
          <a:off x="533400" y="1397000"/>
          <a:ext cx="8077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Behavioral Elements in Decision Making</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t>The </a:t>
            </a:r>
            <a:r>
              <a:rPr lang="en-US" b="1" dirty="0" smtClean="0">
                <a:solidFill>
                  <a:srgbClr val="E95A53"/>
                </a:solidFill>
              </a:rPr>
              <a:t>administrative model </a:t>
            </a:r>
            <a:r>
              <a:rPr lang="en-US" dirty="0" smtClean="0"/>
              <a:t>argues that decision makers:</a:t>
            </a:r>
          </a:p>
          <a:p>
            <a:pPr lvl="1"/>
            <a:r>
              <a:rPr lang="en-US" dirty="0" smtClean="0"/>
              <a:t>use incomplete and imperfect information;</a:t>
            </a:r>
          </a:p>
          <a:p>
            <a:pPr lvl="1"/>
            <a:r>
              <a:rPr lang="en-US" dirty="0" smtClean="0"/>
              <a:t>are constrained by bounded rationality;</a:t>
            </a:r>
          </a:p>
          <a:p>
            <a:pPr lvl="1"/>
            <a:r>
              <a:rPr lang="en-US" dirty="0" smtClean="0"/>
              <a:t>and tend to “satisfice” when deciding.</a:t>
            </a:r>
          </a:p>
          <a:p>
            <a:r>
              <a:rPr lang="en-US" b="1" dirty="0" smtClean="0">
                <a:solidFill>
                  <a:srgbClr val="E95A53"/>
                </a:solidFill>
              </a:rPr>
              <a:t>Bounded rationality</a:t>
            </a:r>
          </a:p>
          <a:p>
            <a:pPr lvl="1"/>
            <a:r>
              <a:rPr lang="en-US" dirty="0" smtClean="0"/>
              <a:t>decision makers are limited by their values and unconscious reflexes, skills, and habits.</a:t>
            </a:r>
          </a:p>
          <a:p>
            <a:r>
              <a:rPr lang="en-US" b="1" dirty="0" smtClean="0">
                <a:solidFill>
                  <a:srgbClr val="E95A53"/>
                </a:solidFill>
              </a:rPr>
              <a:t>Satisficing</a:t>
            </a:r>
          </a:p>
          <a:p>
            <a:pPr lvl="1"/>
            <a:r>
              <a:rPr lang="en-US" dirty="0" smtClean="0"/>
              <a:t>searching for alternatives until one is found that meets some minimum standard of sufficiency.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8.4</a:t>
            </a:r>
            <a:endParaRPr lang="en-US" dirty="0"/>
          </a:p>
        </p:txBody>
      </p:sp>
      <p:sp>
        <p:nvSpPr>
          <p:cNvPr id="4" name="Content Placeholder 3"/>
          <p:cNvSpPr>
            <a:spLocks noGrp="1"/>
          </p:cNvSpPr>
          <p:nvPr>
            <p:ph sz="quarter" idx="13"/>
          </p:nvPr>
        </p:nvSpPr>
        <p:spPr/>
        <p:txBody>
          <a:bodyPr>
            <a:normAutofit fontScale="85000" lnSpcReduction="10000"/>
          </a:bodyPr>
          <a:lstStyle/>
          <a:p>
            <a:r>
              <a:rPr lang="en-US" dirty="0" smtClean="0"/>
              <a:t>Administrative Model of Decision Making</a:t>
            </a:r>
            <a:endParaRPr lang="en-US" dirty="0"/>
          </a:p>
        </p:txBody>
      </p:sp>
      <p:sp>
        <p:nvSpPr>
          <p:cNvPr id="5" name="Text Placeholder 4"/>
          <p:cNvSpPr>
            <a:spLocks noGrp="1"/>
          </p:cNvSpPr>
          <p:nvPr>
            <p:ph type="body" sz="quarter" idx="14"/>
          </p:nvPr>
        </p:nvSpPr>
        <p:spPr>
          <a:xfrm>
            <a:off x="304800" y="4114800"/>
            <a:ext cx="8458200" cy="1295400"/>
          </a:xfrm>
        </p:spPr>
        <p:txBody>
          <a:bodyPr>
            <a:normAutofit fontScale="92500" lnSpcReduction="20000"/>
          </a:bodyPr>
          <a:lstStyle/>
          <a:p>
            <a:r>
              <a:rPr lang="en-US" dirty="0" smtClean="0"/>
              <a:t>The administrative model is quite different from the classical model, but it is equally useful in understanding decision making.</a:t>
            </a:r>
            <a:endParaRPr lang="en-US" dirty="0"/>
          </a:p>
        </p:txBody>
      </p:sp>
      <p:pic>
        <p:nvPicPr>
          <p:cNvPr id="3074" name="Picture 2" descr="The administrative model is based on behavioral processes that affect how managers make decisions. Rather than prescribing&#10;how decisions should be made, it focuses more on describing how they are made.&#10;When faced with a decision situation managers actually use incomplete and imperfect information, are constrained by bounded rationality, and tend to satisfice.  They end up with a decision that may or may not serve the interests of the organization."/>
          <p:cNvPicPr>
            <a:picLocks noChangeAspect="1" noChangeArrowheads="1"/>
          </p:cNvPicPr>
          <p:nvPr/>
        </p:nvPicPr>
        <p:blipFill>
          <a:blip r:embed="rId2" cstate="print"/>
          <a:stretch>
            <a:fillRect/>
          </a:stretch>
        </p:blipFill>
        <p:spPr bwMode="auto">
          <a:xfrm>
            <a:off x="215965" y="2286000"/>
            <a:ext cx="8747398" cy="1752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900" decel="100000" fill="hold"/>
                                        <p:tgtEl>
                                          <p:spTgt spid="307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74"/>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Behavioral Elements in Decision Making</a:t>
            </a:r>
            <a:endParaRPr lang="en-US" dirty="0"/>
          </a:p>
        </p:txBody>
      </p:sp>
      <p:sp>
        <p:nvSpPr>
          <p:cNvPr id="4" name="Content Placeholder 3"/>
          <p:cNvSpPr>
            <a:spLocks noGrp="1"/>
          </p:cNvSpPr>
          <p:nvPr>
            <p:ph idx="1"/>
          </p:nvPr>
        </p:nvSpPr>
        <p:spPr>
          <a:xfrm>
            <a:off x="457200" y="1600200"/>
            <a:ext cx="8686800" cy="4525963"/>
          </a:xfrm>
        </p:spPr>
        <p:txBody>
          <a:bodyPr>
            <a:normAutofit lnSpcReduction="10000"/>
          </a:bodyPr>
          <a:lstStyle/>
          <a:p>
            <a:r>
              <a:rPr lang="en-US" dirty="0" smtClean="0"/>
              <a:t>A </a:t>
            </a:r>
            <a:r>
              <a:rPr lang="en-US" b="1" dirty="0" smtClean="0">
                <a:solidFill>
                  <a:srgbClr val="E95A53"/>
                </a:solidFill>
              </a:rPr>
              <a:t>coalition</a:t>
            </a:r>
            <a:r>
              <a:rPr lang="en-US" dirty="0" smtClean="0"/>
              <a:t> is an informal alliance formed to achieve a common goal.</a:t>
            </a:r>
          </a:p>
          <a:p>
            <a:r>
              <a:rPr lang="en-US" b="1" dirty="0" smtClean="0">
                <a:solidFill>
                  <a:srgbClr val="E95A53"/>
                </a:solidFill>
              </a:rPr>
              <a:t>Intuition </a:t>
            </a:r>
            <a:r>
              <a:rPr lang="en-US" dirty="0" smtClean="0"/>
              <a:t>is an innate belief about something without conscious deliberation.</a:t>
            </a:r>
          </a:p>
          <a:p>
            <a:r>
              <a:rPr lang="en-US" b="1" dirty="0" smtClean="0">
                <a:solidFill>
                  <a:srgbClr val="E95A53"/>
                </a:solidFill>
              </a:rPr>
              <a:t>Escalation of commitment </a:t>
            </a:r>
            <a:r>
              <a:rPr lang="en-US" dirty="0" smtClean="0"/>
              <a:t>is when managers stay with a decision even if wrong.</a:t>
            </a:r>
          </a:p>
          <a:p>
            <a:r>
              <a:rPr lang="en-US" b="1" dirty="0" smtClean="0">
                <a:solidFill>
                  <a:srgbClr val="E95A53"/>
                </a:solidFill>
              </a:rPr>
              <a:t>Risk propensity </a:t>
            </a:r>
            <a:r>
              <a:rPr lang="en-US" dirty="0" smtClean="0"/>
              <a:t>is the extent to which a decision maker gambles when deciding.</a:t>
            </a:r>
          </a:p>
          <a:p>
            <a:r>
              <a:rPr lang="en-US" dirty="0" smtClean="0"/>
              <a:t>Personal ethics affect decisions.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Group and Team Decision Making in Organizations</a:t>
            </a:r>
            <a:endParaRPr lang="en-US" dirty="0"/>
          </a:p>
        </p:txBody>
      </p:sp>
      <p:sp>
        <p:nvSpPr>
          <p:cNvPr id="4" name="Content Placeholder 3"/>
          <p:cNvSpPr>
            <a:spLocks noGrp="1"/>
          </p:cNvSpPr>
          <p:nvPr>
            <p:ph idx="1"/>
          </p:nvPr>
        </p:nvSpPr>
        <p:spPr>
          <a:xfrm>
            <a:off x="457200" y="1600200"/>
            <a:ext cx="8229600" cy="4724400"/>
          </a:xfrm>
        </p:spPr>
        <p:txBody>
          <a:bodyPr>
            <a:normAutofit/>
          </a:bodyPr>
          <a:lstStyle/>
          <a:p>
            <a:r>
              <a:rPr lang="en-US" dirty="0" smtClean="0"/>
              <a:t>Forms of group and team decision making.</a:t>
            </a:r>
          </a:p>
          <a:p>
            <a:pPr lvl="1"/>
            <a:r>
              <a:rPr lang="en-US" b="1" dirty="0" smtClean="0">
                <a:solidFill>
                  <a:srgbClr val="E95A53"/>
                </a:solidFill>
              </a:rPr>
              <a:t>Interacting groups and teams</a:t>
            </a:r>
          </a:p>
          <a:p>
            <a:pPr lvl="2"/>
            <a:r>
              <a:rPr lang="en-US" dirty="0" smtClean="0"/>
              <a:t>Members openly discuss, argue about, and agree on the best alternative. The most common form.</a:t>
            </a:r>
          </a:p>
          <a:p>
            <a:pPr lvl="1"/>
            <a:r>
              <a:rPr lang="en-US" b="1" dirty="0" smtClean="0">
                <a:solidFill>
                  <a:srgbClr val="E95A53"/>
                </a:solidFill>
              </a:rPr>
              <a:t>Delphi groups</a:t>
            </a:r>
          </a:p>
          <a:p>
            <a:pPr lvl="2"/>
            <a:r>
              <a:rPr lang="en-US" dirty="0" smtClean="0"/>
              <a:t>A group is used to achieve a consensus of expert opinion.</a:t>
            </a:r>
          </a:p>
          <a:p>
            <a:pPr lvl="1"/>
            <a:r>
              <a:rPr lang="en-US" b="1" dirty="0" smtClean="0">
                <a:solidFill>
                  <a:srgbClr val="E95A53"/>
                </a:solidFill>
              </a:rPr>
              <a:t>Nominal groups</a:t>
            </a:r>
          </a:p>
          <a:p>
            <a:pPr lvl="2"/>
            <a:r>
              <a:rPr lang="en-US" dirty="0" smtClean="0"/>
              <a:t>A structured technique used to generate creative and innovative alternatives or ideas.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linds(horizontal)">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blinds(horizontal)">
                                      <p:cBhvr>
                                        <p:cTn id="20" dur="500"/>
                                        <p:tgtEl>
                                          <p:spTgt spid="4">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blinds(horizontal)">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blinds(horizontal)">
                                      <p:cBhvr>
                                        <p:cTn id="28" dur="500"/>
                                        <p:tgtEl>
                                          <p:spTgt spid="4">
                                            <p:txEl>
                                              <p:pRg st="5" end="5"/>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blinds(horizontal)">
                                      <p:cBhvr>
                                        <p:cTn id="3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o increase the chances that a group or team decision will be successful, managers must learn how to manage the process of group and team decision making. Federal Express and IBM are increasingly using groups and teams in the decision-making process.&#10;Advantages include More information and knowledge are available. More alternatives are likely to be generated. More acceptance of the final decision is likely. Enhanced communication of the decision may result. Better decisions generally emerge.&#10;Disadvantages include The process takes longer than individual decision making, so it is costlier. Compromise decisions resulting from indecisiveness may emerge. One person may dominate the group. Groupthink may occur."/>
          <p:cNvPicPr>
            <a:picLocks noChangeAspect="1"/>
          </p:cNvPicPr>
          <p:nvPr/>
        </p:nvPicPr>
        <p:blipFill>
          <a:blip r:embed="rId2" cstate="print"/>
          <a:stretch>
            <a:fillRect/>
          </a:stretch>
        </p:blipFill>
        <p:spPr>
          <a:xfrm>
            <a:off x="384394" y="1511966"/>
            <a:ext cx="8375212" cy="3834067"/>
          </a:xfrm>
          <a:prstGeom prst="rect">
            <a:avLst/>
          </a:prstGeom>
        </p:spPr>
      </p:pic>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Table 8.2</a:t>
            </a:r>
            <a:endParaRPr lang="en-US" dirty="0"/>
          </a:p>
        </p:txBody>
      </p:sp>
      <p:sp>
        <p:nvSpPr>
          <p:cNvPr id="4" name="Content Placeholder 3"/>
          <p:cNvSpPr>
            <a:spLocks noGrp="1"/>
          </p:cNvSpPr>
          <p:nvPr>
            <p:ph sz="quarter" idx="13"/>
          </p:nvPr>
        </p:nvSpPr>
        <p:spPr/>
        <p:txBody>
          <a:bodyPr>
            <a:normAutofit fontScale="85000" lnSpcReduction="20000"/>
          </a:bodyPr>
          <a:lstStyle/>
          <a:p>
            <a:r>
              <a:rPr lang="en-US" dirty="0" smtClean="0"/>
              <a:t>Advantages and Disadvantages of Group and Team Decision Making</a:t>
            </a:r>
            <a:endParaRPr lang="en-US" dirty="0"/>
          </a:p>
        </p:txBody>
      </p:sp>
      <p:sp>
        <p:nvSpPr>
          <p:cNvPr id="5" name="Text Placeholder 4"/>
          <p:cNvSpPr>
            <a:spLocks noGrp="1"/>
          </p:cNvSpPr>
          <p:nvPr>
            <p:ph type="body" sz="quarter" idx="14"/>
          </p:nvPr>
        </p:nvSpPr>
        <p:spPr>
          <a:xfrm>
            <a:off x="304800" y="5257800"/>
            <a:ext cx="8610600" cy="1066800"/>
          </a:xfrm>
        </p:spPr>
        <p:txBody>
          <a:bodyPr>
            <a:normAutofit fontScale="77500" lnSpcReduction="20000"/>
          </a:bodyPr>
          <a:lstStyle/>
          <a:p>
            <a:r>
              <a:rPr lang="en-US" b="1" dirty="0" smtClean="0">
                <a:solidFill>
                  <a:srgbClr val="E95A53"/>
                </a:solidFill>
              </a:rPr>
              <a:t>Groupthink</a:t>
            </a:r>
            <a:r>
              <a:rPr lang="en-US" dirty="0" smtClean="0"/>
              <a:t> occurs when a group or team’s desire for consensus and cohesiveness overwhelms its desire to reach the best possible decision.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Managing Group and Team Decision-Making Processes</a:t>
            </a:r>
            <a:endParaRPr lang="en-US" dirty="0"/>
          </a:p>
        </p:txBody>
      </p:sp>
      <p:sp>
        <p:nvSpPr>
          <p:cNvPr id="4" name="Content Placeholder 3"/>
          <p:cNvSpPr>
            <a:spLocks noGrp="1"/>
          </p:cNvSpPr>
          <p:nvPr>
            <p:ph idx="1"/>
          </p:nvPr>
        </p:nvSpPr>
        <p:spPr/>
        <p:txBody>
          <a:bodyPr/>
          <a:lstStyle/>
          <a:p>
            <a:r>
              <a:rPr lang="en-US" dirty="0" smtClean="0"/>
              <a:t>Be aware of the pros and cons of group decision making.</a:t>
            </a:r>
          </a:p>
          <a:p>
            <a:r>
              <a:rPr lang="en-US" dirty="0" smtClean="0"/>
              <a:t>Set a deadline for the final decision.</a:t>
            </a:r>
          </a:p>
          <a:p>
            <a:r>
              <a:rPr lang="en-US" dirty="0" smtClean="0"/>
              <a:t>Effective managers can avoid dominance by a single member.</a:t>
            </a:r>
          </a:p>
          <a:p>
            <a:r>
              <a:rPr lang="en-US" dirty="0" smtClean="0"/>
              <a:t>Avoid groupthink by having each member critically evaluate all alternatives.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up)">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p>
        </p:txBody>
      </p:sp>
      <p:sp>
        <p:nvSpPr>
          <p:cNvPr id="3" name="Footer Placeholder 2"/>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Content Placeholder 3"/>
          <p:cNvSpPr>
            <a:spLocks noGrp="1"/>
          </p:cNvSpPr>
          <p:nvPr>
            <p:ph idx="1"/>
          </p:nvPr>
        </p:nvSpPr>
        <p:spPr/>
        <p:txBody>
          <a:bodyPr>
            <a:normAutofit lnSpcReduction="10000"/>
          </a:bodyPr>
          <a:lstStyle/>
          <a:p>
            <a:r>
              <a:rPr lang="en-US" dirty="0" smtClean="0"/>
              <a:t>Define decision making and discuss types of decisions and decision-making conditions.</a:t>
            </a:r>
          </a:p>
          <a:p>
            <a:r>
              <a:rPr lang="en-US" dirty="0" smtClean="0"/>
              <a:t>Discuss rational perspectives on decision making, including the steps in rational decision making.</a:t>
            </a:r>
          </a:p>
          <a:p>
            <a:r>
              <a:rPr lang="en-US" dirty="0" smtClean="0"/>
              <a:t>Describe the behavioral aspects of decision making.</a:t>
            </a:r>
          </a:p>
          <a:p>
            <a:r>
              <a:rPr lang="en-US" dirty="0" smtClean="0"/>
              <a:t>Discuss group and team decision making, including the advantages and disadvantages of group and team decision making and how it can be more effectively managed.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Footer Placeholder 2"/>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Content Placeholder 3"/>
          <p:cNvSpPr>
            <a:spLocks noGrp="1"/>
          </p:cNvSpPr>
          <p:nvPr>
            <p:ph idx="1"/>
          </p:nvPr>
        </p:nvSpPr>
        <p:spPr/>
        <p:txBody>
          <a:bodyPr/>
          <a:lstStyle/>
          <a:p>
            <a:r>
              <a:rPr lang="en-US" dirty="0" smtClean="0"/>
              <a:t>The text began with a discussion on the nature of decision making.</a:t>
            </a:r>
          </a:p>
          <a:p>
            <a:r>
              <a:rPr lang="en-US" dirty="0" smtClean="0"/>
              <a:t>Followed by a description of rational perspectives on decision making.</a:t>
            </a:r>
          </a:p>
          <a:p>
            <a:r>
              <a:rPr lang="en-US" dirty="0" smtClean="0"/>
              <a:t>Behavioral aspects were introduced and discussed.</a:t>
            </a:r>
          </a:p>
          <a:p>
            <a:r>
              <a:rPr lang="en-US" dirty="0" smtClean="0"/>
              <a:t>The chapter concluded with a discussion on group and team decision making.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Text Placeholder 2"/>
          <p:cNvSpPr>
            <a:spLocks noGrp="1"/>
          </p:cNvSpPr>
          <p:nvPr>
            <p:ph type="body" idx="1"/>
          </p:nvPr>
        </p:nvSpPr>
        <p:spPr>
          <a:xfrm>
            <a:off x="304800" y="4953000"/>
            <a:ext cx="4648199" cy="1066800"/>
          </a:xfrm>
        </p:spPr>
        <p:txBody>
          <a:bodyPr>
            <a:normAutofit/>
          </a:bodyPr>
          <a:lstStyle/>
          <a:p>
            <a:r>
              <a:rPr lang="en-US" dirty="0" smtClean="0"/>
              <a:t>“Best” implies that decisions should be effective.</a:t>
            </a:r>
            <a:endParaRPr lang="en-US" dirty="0"/>
          </a:p>
        </p:txBody>
      </p:sp>
      <p:sp>
        <p:nvSpPr>
          <p:cNvPr id="4" name="Title 3"/>
          <p:cNvSpPr>
            <a:spLocks noGrp="1"/>
          </p:cNvSpPr>
          <p:nvPr>
            <p:ph type="title"/>
          </p:nvPr>
        </p:nvSpPr>
        <p:spPr/>
        <p:txBody>
          <a:bodyPr/>
          <a:lstStyle/>
          <a:p>
            <a:r>
              <a:rPr lang="en-US" dirty="0" smtClean="0"/>
              <a:t>The Nature of Decision Making</a:t>
            </a:r>
            <a:endParaRPr lang="en-US" dirty="0"/>
          </a:p>
        </p:txBody>
      </p:sp>
      <p:graphicFrame>
        <p:nvGraphicFramePr>
          <p:cNvPr id="5" name="Diagram 4" descr="Decision making Is the act of choosing one alternative from among a set of alternatives.&#10;"/>
          <p:cNvGraphicFramePr/>
          <p:nvPr/>
        </p:nvGraphicFramePr>
        <p:xfrm>
          <a:off x="457200" y="1397000"/>
          <a:ext cx="3505200" cy="325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descr="The decision-making process Includes recognizing and defining the nature of a decision situation, identifying alternatives, choosing the “best” alternative, and putting it into practice.&#10;"/>
          <p:cNvGraphicFramePr/>
          <p:nvPr/>
        </p:nvGraphicFramePr>
        <p:xfrm>
          <a:off x="4343400" y="1397000"/>
          <a:ext cx="3657600" cy="4470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Graphic spid="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Title 3"/>
          <p:cNvSpPr>
            <a:spLocks noGrp="1"/>
          </p:cNvSpPr>
          <p:nvPr>
            <p:ph type="title"/>
          </p:nvPr>
        </p:nvSpPr>
        <p:spPr/>
        <p:txBody>
          <a:bodyPr/>
          <a:lstStyle/>
          <a:p>
            <a:r>
              <a:rPr lang="en-US" dirty="0" smtClean="0"/>
              <a:t>Types of Decisions</a:t>
            </a:r>
            <a:endParaRPr lang="en-US" dirty="0"/>
          </a:p>
        </p:txBody>
      </p:sp>
      <p:graphicFrame>
        <p:nvGraphicFramePr>
          <p:cNvPr id="5" name="Diagram 4" descr="A programmed decision is One that is fairly structured or recurs with some frequency, or both.&#10;A nonprogrammed decision Is relatively unstructured and occurs much less often.&#10;"/>
          <p:cNvGraphicFramePr/>
          <p:nvPr/>
        </p:nvGraphicFramePr>
        <p:xfrm>
          <a:off x="533400" y="1600200"/>
          <a:ext cx="80772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Title 3"/>
          <p:cNvSpPr>
            <a:spLocks noGrp="1"/>
          </p:cNvSpPr>
          <p:nvPr>
            <p:ph type="title"/>
          </p:nvPr>
        </p:nvSpPr>
        <p:spPr/>
        <p:txBody>
          <a:bodyPr/>
          <a:lstStyle/>
          <a:p>
            <a:r>
              <a:rPr lang="en-US" dirty="0" smtClean="0"/>
              <a:t>Decision-Making Conditions</a:t>
            </a:r>
            <a:endParaRPr lang="en-US" dirty="0"/>
          </a:p>
        </p:txBody>
      </p:sp>
      <p:graphicFrame>
        <p:nvGraphicFramePr>
          <p:cNvPr id="5" name="Diagram 4" descr="State of certainty is A condition in which the decision maker knows with reasonable certainty what the alternatives are and what conditions are associated with each alternative.&#10;State of risk is A condition in which the availability of each alternative and its potential payoffs and costs are all associated with probability estimates.&#10;State of uncertainty is A condition in which the decision maker does not know all the alternatives, the risks associated with each, or the consequences each alternative is likely to have.&#10;"/>
          <p:cNvGraphicFramePr/>
          <p:nvPr/>
        </p:nvGraphicFramePr>
        <p:xfrm>
          <a:off x="609600" y="1676400"/>
          <a:ext cx="7924800" cy="370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ost major decisions in organizations today are made under a state of uncertainty. Managers making decisions in these circumstances must be sure to learn as much as possible about the situation and approach the decision from a logical and rational perspective."/>
          <p:cNvPicPr>
            <a:picLocks noChangeAspect="1" noChangeArrowheads="1"/>
          </p:cNvPicPr>
          <p:nvPr/>
        </p:nvPicPr>
        <p:blipFill>
          <a:blip r:embed="rId2" cstate="print"/>
          <a:stretch>
            <a:fillRect/>
          </a:stretch>
        </p:blipFill>
        <p:spPr bwMode="auto">
          <a:xfrm>
            <a:off x="1676400" y="1424730"/>
            <a:ext cx="6019800" cy="3675419"/>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Content Placeholder 2"/>
          <p:cNvSpPr>
            <a:spLocks noGrp="1"/>
          </p:cNvSpPr>
          <p:nvPr>
            <p:ph sz="quarter" idx="12"/>
          </p:nvPr>
        </p:nvSpPr>
        <p:spPr/>
        <p:txBody>
          <a:bodyPr/>
          <a:lstStyle/>
          <a:p>
            <a:r>
              <a:rPr lang="en-US" dirty="0" smtClean="0"/>
              <a:t>Figure 8.1</a:t>
            </a:r>
            <a:endParaRPr lang="en-US" dirty="0"/>
          </a:p>
        </p:txBody>
      </p:sp>
      <p:sp>
        <p:nvSpPr>
          <p:cNvPr id="4" name="Content Placeholder 3"/>
          <p:cNvSpPr>
            <a:spLocks noGrp="1"/>
          </p:cNvSpPr>
          <p:nvPr>
            <p:ph sz="quarter" idx="13"/>
          </p:nvPr>
        </p:nvSpPr>
        <p:spPr/>
        <p:txBody>
          <a:bodyPr/>
          <a:lstStyle/>
          <a:p>
            <a:r>
              <a:rPr lang="en-US" dirty="0" smtClean="0"/>
              <a:t>Decision-Making Conditions</a:t>
            </a:r>
            <a:endParaRPr lang="en-US" dirty="0"/>
          </a:p>
        </p:txBody>
      </p:sp>
      <p:sp>
        <p:nvSpPr>
          <p:cNvPr id="5" name="Text Placeholder 4"/>
          <p:cNvSpPr>
            <a:spLocks noGrp="1"/>
          </p:cNvSpPr>
          <p:nvPr>
            <p:ph type="body" sz="quarter" idx="14"/>
          </p:nvPr>
        </p:nvSpPr>
        <p:spPr>
          <a:xfrm>
            <a:off x="381000" y="4876800"/>
            <a:ext cx="8534400" cy="1295400"/>
          </a:xfrm>
        </p:spPr>
        <p:txBody>
          <a:bodyPr>
            <a:normAutofit/>
          </a:bodyPr>
          <a:lstStyle/>
          <a:p>
            <a:r>
              <a:rPr lang="en-US" dirty="0" smtClean="0"/>
              <a:t>Most major decisions in organizations today are made under a state of uncertainty.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900" decel="100000" fill="hold"/>
                                        <p:tgtEl>
                                          <p:spTgt spid="102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26"/>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Rational Perspectives on Decision Making</a:t>
            </a:r>
            <a:endParaRPr lang="en-US" dirty="0"/>
          </a:p>
        </p:txBody>
      </p:sp>
      <p:sp>
        <p:nvSpPr>
          <p:cNvPr id="4" name="Content Placeholder 3"/>
          <p:cNvSpPr>
            <a:spLocks noGrp="1"/>
          </p:cNvSpPr>
          <p:nvPr>
            <p:ph idx="1"/>
          </p:nvPr>
        </p:nvSpPr>
        <p:spPr/>
        <p:txBody>
          <a:bodyPr/>
          <a:lstStyle/>
          <a:p>
            <a:r>
              <a:rPr lang="en-US" dirty="0" smtClean="0"/>
              <a:t>The </a:t>
            </a:r>
            <a:r>
              <a:rPr lang="en-US" b="1" dirty="0" smtClean="0">
                <a:solidFill>
                  <a:srgbClr val="E95A53"/>
                </a:solidFill>
              </a:rPr>
              <a:t>classical decision model</a:t>
            </a:r>
            <a:r>
              <a:rPr lang="en-US" b="1" dirty="0" smtClean="0"/>
              <a:t>:</a:t>
            </a:r>
          </a:p>
          <a:p>
            <a:pPr lvl="1"/>
            <a:r>
              <a:rPr lang="en-US" dirty="0" smtClean="0"/>
              <a:t>is a prescriptive approach that tells managers how they should make decision;</a:t>
            </a:r>
          </a:p>
          <a:p>
            <a:pPr lvl="1"/>
            <a:r>
              <a:rPr lang="en-US" dirty="0" smtClean="0"/>
              <a:t>assumes that managers are logical and rational and their decisions will be in the best interests of the organization.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linds(horizontal)">
                                      <p:cBhvr>
                                        <p:cTn id="11" dur="500"/>
                                        <p:tgtEl>
                                          <p:spTgt spid="4">
                                            <p:txEl>
                                              <p:pRg st="1" end="1"/>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linds(horizontal)">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8.2</a:t>
            </a:r>
            <a:endParaRPr lang="en-US" dirty="0"/>
          </a:p>
        </p:txBody>
      </p:sp>
      <p:sp>
        <p:nvSpPr>
          <p:cNvPr id="4" name="Content Placeholder 3"/>
          <p:cNvSpPr>
            <a:spLocks noGrp="1"/>
          </p:cNvSpPr>
          <p:nvPr>
            <p:ph sz="quarter" idx="13"/>
          </p:nvPr>
        </p:nvSpPr>
        <p:spPr/>
        <p:txBody>
          <a:bodyPr>
            <a:normAutofit fontScale="85000" lnSpcReduction="10000"/>
          </a:bodyPr>
          <a:lstStyle/>
          <a:p>
            <a:r>
              <a:rPr lang="en-US" dirty="0" smtClean="0"/>
              <a:t>The Classical Model of Decision Making</a:t>
            </a:r>
            <a:endParaRPr lang="en-US" dirty="0"/>
          </a:p>
        </p:txBody>
      </p:sp>
      <p:sp>
        <p:nvSpPr>
          <p:cNvPr id="5" name="Text Placeholder 4"/>
          <p:cNvSpPr>
            <a:spLocks noGrp="1"/>
          </p:cNvSpPr>
          <p:nvPr>
            <p:ph type="body" sz="quarter" idx="14"/>
          </p:nvPr>
        </p:nvSpPr>
        <p:spPr>
          <a:xfrm>
            <a:off x="228600" y="4343400"/>
            <a:ext cx="8686800" cy="1066800"/>
          </a:xfrm>
        </p:spPr>
        <p:txBody>
          <a:bodyPr/>
          <a:lstStyle/>
          <a:p>
            <a:r>
              <a:rPr lang="en-US" dirty="0" smtClean="0"/>
              <a:t>These conditions rarely, if ever, actually exist.</a:t>
            </a:r>
            <a:endParaRPr lang="en-US" dirty="0"/>
          </a:p>
        </p:txBody>
      </p:sp>
      <p:pic>
        <p:nvPicPr>
          <p:cNvPr id="2050" name="Picture 2" descr="The classical model of decision making assumes that managers are rational and logical. It tries to prescribe how managers&#10;should approach decision situations.&#10;When faced with a decision situation, managers should obtain complete and perfect information, eliminate uncertainty, and evaluate everything rationally and logically.  Then end up with a decision that best serves the interests of the organizaiton."/>
          <p:cNvPicPr>
            <a:picLocks noChangeAspect="1" noChangeArrowheads="1"/>
          </p:cNvPicPr>
          <p:nvPr/>
        </p:nvPicPr>
        <p:blipFill>
          <a:blip r:embed="rId2" cstate="print"/>
          <a:stretch>
            <a:fillRect/>
          </a:stretch>
        </p:blipFill>
        <p:spPr bwMode="auto">
          <a:xfrm>
            <a:off x="160090" y="2598055"/>
            <a:ext cx="8907710" cy="173808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900" decel="100000" fill="hold"/>
                                        <p:tgtEl>
                                          <p:spTgt spid="205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50"/>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lthough the presumptions of the classical decision model rarely exist, managers can still approach decision making with&#10;rationality. By following the steps of rational decision making, managers ensure that they are learning as much as possible&#10;about the decision situation and its alternatives.&#10;Step One is Recognizing and defining the decision situation.&#10;Some stimulus indicates that a decision must be made. The stimulus may be positive or negative. For example, A plant manager sees that employee turnover has increased by 5 percent.&#10;The second step in the rational decision-making process is Identifying alternatives.  Both obvious and creative alternatives are desired. In general, the more important the&#10;decision, the more alternatives should be generated. For example, The plant manager can increase wages, increase&#10;benefits, or change hiring standards.&#10;Step three is Evaluating alternatives. Each alternative is evaluated to determine its feasibility, its satisfactoriness, and its consequences.  For example, Increasing benefits may not be feasible for the plant manager. Increasing wages and changing hiring standards may satisfy all conditions."/>
          <p:cNvPicPr>
            <a:picLocks noChangeAspect="1"/>
          </p:cNvPicPr>
          <p:nvPr/>
        </p:nvPicPr>
        <p:blipFill>
          <a:blip r:embed="rId2" cstate="print"/>
          <a:stretch>
            <a:fillRect/>
          </a:stretch>
        </p:blipFill>
        <p:spPr>
          <a:xfrm>
            <a:off x="381346" y="1399439"/>
            <a:ext cx="8381308" cy="4925161"/>
          </a:xfrm>
          <a:prstGeom prst="rect">
            <a:avLst/>
          </a:prstGeom>
        </p:spPr>
      </p:pic>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Table 8.1</a:t>
            </a:r>
            <a:endParaRPr lang="en-US" dirty="0"/>
          </a:p>
        </p:txBody>
      </p:sp>
      <p:sp>
        <p:nvSpPr>
          <p:cNvPr id="4" name="Content Placeholder 3"/>
          <p:cNvSpPr>
            <a:spLocks noGrp="1"/>
          </p:cNvSpPr>
          <p:nvPr>
            <p:ph sz="quarter" idx="13"/>
          </p:nvPr>
        </p:nvSpPr>
        <p:spPr/>
        <p:txBody>
          <a:bodyPr>
            <a:normAutofit fontScale="92500"/>
          </a:bodyPr>
          <a:lstStyle/>
          <a:p>
            <a:r>
              <a:rPr lang="en-US" dirty="0" smtClean="0"/>
              <a:t>Rational Decision-Making Steps 1-3</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2092</TotalTime>
  <Words>1803</Words>
  <Application>Microsoft Office PowerPoint</Application>
  <PresentationFormat>On-screen Show (4:3)</PresentationFormat>
  <Paragraphs>121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MANAGEMENT</vt:lpstr>
      <vt:lpstr>Learning Outcomes</vt:lpstr>
      <vt:lpstr>The Nature of Decision Making</vt:lpstr>
      <vt:lpstr>Types of Decisions</vt:lpstr>
      <vt:lpstr>Decision-Making Conditions</vt:lpstr>
      <vt:lpstr>Slide 6</vt:lpstr>
      <vt:lpstr>Rational Perspectives on Decision Making</vt:lpstr>
      <vt:lpstr>Slide 8</vt:lpstr>
      <vt:lpstr>Slide 9</vt:lpstr>
      <vt:lpstr>Slide 10</vt:lpstr>
      <vt:lpstr>Slide 11</vt:lpstr>
      <vt:lpstr>Evidence-Based Management </vt:lpstr>
      <vt:lpstr>Behavioral Elements in Decision Making</vt:lpstr>
      <vt:lpstr>Behavioral Elements in Decision Making</vt:lpstr>
      <vt:lpstr>Slide 15</vt:lpstr>
      <vt:lpstr>Behavioral Elements in Decision Making</vt:lpstr>
      <vt:lpstr>Group and Team Decision Making in Organizations</vt:lpstr>
      <vt:lpstr>Slide 18</vt:lpstr>
      <vt:lpstr>Managing Group and Team Decision-Making Processes</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owner</cp:lastModifiedBy>
  <cp:revision>91</cp:revision>
  <dcterms:created xsi:type="dcterms:W3CDTF">2015-05-20T15:20:11Z</dcterms:created>
  <dcterms:modified xsi:type="dcterms:W3CDTF">2015-10-27T15:11:35Z</dcterms:modified>
</cp:coreProperties>
</file>