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ACA"/>
          </a:solidFill>
        </a:fill>
      </a:tcStyle>
    </a:wholeTbl>
    <a:band2H>
      <a:tcTxStyle/>
      <a:tcStyle>
        <a:tcBdr/>
        <a:fill>
          <a:solidFill>
            <a:srgbClr val="F2E7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5CB"/>
          </a:solidFill>
        </a:fill>
      </a:tcStyle>
    </a:wholeTbl>
    <a:band2H>
      <a:tcTxStyle/>
      <a:tcStyle>
        <a:tcBdr/>
        <a:fill>
          <a:solidFill>
            <a:srgbClr val="FAF3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1DE"/>
          </a:solidFill>
        </a:fill>
      </a:tcStyle>
    </a:wholeTbl>
    <a:band2H>
      <a:tcTxStyle/>
      <a:tcStyle>
        <a:tcBdr/>
        <a:fill>
          <a:solidFill>
            <a:srgbClr val="EFE9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92" autoAdjust="0"/>
  </p:normalViewPr>
  <p:slideViewPr>
    <p:cSldViewPr snapToGrid="0">
      <p:cViewPr varScale="1">
        <p:scale>
          <a:sx n="48" d="100"/>
          <a:sy n="48" d="100"/>
        </p:scale>
        <p:origin x="155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1143000" y="685800"/>
            <a:ext cx="4572000" cy="3429000"/>
          </a:xfrm>
          <a:prstGeom prst="rect">
            <a:avLst/>
          </a:prstGeom>
        </p:spPr>
        <p:txBody>
          <a:bodyPr/>
          <a:lstStyle/>
          <a:p>
            <a:endParaRPr/>
          </a:p>
        </p:txBody>
      </p:sp>
      <p:sp>
        <p:nvSpPr>
          <p:cNvPr id="302" name="Shape 30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73607325"/>
      </p:ext>
    </p:extLst>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n-lt"/>
        <a:ea typeface="+mn-ea"/>
        <a:cs typeface="+mn-cs"/>
        <a:sym typeface="Century Gothic"/>
      </a:defRPr>
    </a:lvl1pPr>
    <a:lvl2pPr indent="228600" defTabSz="457200" latinLnBrk="0">
      <a:defRPr sz="1200">
        <a:solidFill>
          <a:srgbClr val="FFFFFF"/>
        </a:solidFill>
        <a:latin typeface="+mn-lt"/>
        <a:ea typeface="+mn-ea"/>
        <a:cs typeface="+mn-cs"/>
        <a:sym typeface="Century Gothic"/>
      </a:defRPr>
    </a:lvl2pPr>
    <a:lvl3pPr indent="457200" defTabSz="457200" latinLnBrk="0">
      <a:defRPr sz="1200">
        <a:solidFill>
          <a:srgbClr val="FFFFFF"/>
        </a:solidFill>
        <a:latin typeface="+mn-lt"/>
        <a:ea typeface="+mn-ea"/>
        <a:cs typeface="+mn-cs"/>
        <a:sym typeface="Century Gothic"/>
      </a:defRPr>
    </a:lvl3pPr>
    <a:lvl4pPr indent="685800" defTabSz="457200" latinLnBrk="0">
      <a:defRPr sz="1200">
        <a:solidFill>
          <a:srgbClr val="FFFFFF"/>
        </a:solidFill>
        <a:latin typeface="+mn-lt"/>
        <a:ea typeface="+mn-ea"/>
        <a:cs typeface="+mn-cs"/>
        <a:sym typeface="Century Gothic"/>
      </a:defRPr>
    </a:lvl4pPr>
    <a:lvl5pPr indent="914400" defTabSz="457200" latinLnBrk="0">
      <a:defRPr sz="1200">
        <a:solidFill>
          <a:srgbClr val="FFFFFF"/>
        </a:solidFill>
        <a:latin typeface="+mn-lt"/>
        <a:ea typeface="+mn-ea"/>
        <a:cs typeface="+mn-cs"/>
        <a:sym typeface="Century Gothic"/>
      </a:defRPr>
    </a:lvl5pPr>
    <a:lvl6pPr indent="1143000" defTabSz="457200" latinLnBrk="0">
      <a:defRPr sz="1200">
        <a:solidFill>
          <a:srgbClr val="FFFFFF"/>
        </a:solidFill>
        <a:latin typeface="+mn-lt"/>
        <a:ea typeface="+mn-ea"/>
        <a:cs typeface="+mn-cs"/>
        <a:sym typeface="Century Gothic"/>
      </a:defRPr>
    </a:lvl6pPr>
    <a:lvl7pPr indent="1371600" defTabSz="457200" latinLnBrk="0">
      <a:defRPr sz="1200">
        <a:solidFill>
          <a:srgbClr val="FFFFFF"/>
        </a:solidFill>
        <a:latin typeface="+mn-lt"/>
        <a:ea typeface="+mn-ea"/>
        <a:cs typeface="+mn-cs"/>
        <a:sym typeface="Century Gothic"/>
      </a:defRPr>
    </a:lvl7pPr>
    <a:lvl8pPr indent="1600200" defTabSz="457200" latinLnBrk="0">
      <a:defRPr sz="1200">
        <a:solidFill>
          <a:srgbClr val="FFFFFF"/>
        </a:solidFill>
        <a:latin typeface="+mn-lt"/>
        <a:ea typeface="+mn-ea"/>
        <a:cs typeface="+mn-cs"/>
        <a:sym typeface="Century Gothic"/>
      </a:defRPr>
    </a:lvl8pPr>
    <a:lvl9pPr indent="1828800" defTabSz="457200" latinLnBrk="0">
      <a:defRPr sz="1200">
        <a:solidFill>
          <a:srgbClr val="FFFFFF"/>
        </a:solidFill>
        <a:latin typeface="+mn-lt"/>
        <a:ea typeface="+mn-ea"/>
        <a:cs typeface="+mn-cs"/>
        <a:sym typeface="Century Gothic"/>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Introduce the team.</a:t>
            </a:r>
            <a:r>
              <a:rPr lang="en-US" baseline="0" dirty="0" smtClean="0"/>
              <a:t> We chose Sears Holdings Corp because they are very publicly struggling. It is a story we have each seen in the news lately.  As a publicly traded company we knew it would be easy to find a lot of information and analysis on their struggles. </a:t>
            </a:r>
            <a:endParaRPr lang="en-US" dirty="0"/>
          </a:p>
        </p:txBody>
      </p:sp>
    </p:spTree>
    <p:extLst>
      <p:ext uri="{BB962C8B-B14F-4D97-AF65-F5344CB8AC3E}">
        <p14:creationId xmlns:p14="http://schemas.microsoft.com/office/powerpoint/2010/main" val="223472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Talk about their nation-wide presence and history as</a:t>
            </a:r>
            <a:r>
              <a:rPr lang="en-US" baseline="0" dirty="0" smtClean="0"/>
              <a:t> a household name. </a:t>
            </a:r>
          </a:p>
          <a:p>
            <a:endParaRPr lang="en-US" dirty="0"/>
          </a:p>
        </p:txBody>
      </p:sp>
    </p:spTree>
    <p:extLst>
      <p:ext uri="{BB962C8B-B14F-4D97-AF65-F5344CB8AC3E}">
        <p14:creationId xmlns:p14="http://schemas.microsoft.com/office/powerpoint/2010/main" val="246514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Sears and</a:t>
            </a:r>
            <a:r>
              <a:rPr lang="en-US" baseline="0" dirty="0" smtClean="0"/>
              <a:t> K Mart both have </a:t>
            </a:r>
            <a:r>
              <a:rPr lang="en-US" baseline="0" dirty="0" err="1" smtClean="0"/>
              <a:t>facebook</a:t>
            </a:r>
            <a:r>
              <a:rPr lang="en-US" baseline="0" dirty="0" smtClean="0"/>
              <a:t> pages but they are not managed well and they post very boring posts.</a:t>
            </a:r>
            <a:endParaRPr lang="en-US" dirty="0" smtClean="0"/>
          </a:p>
          <a:p>
            <a:r>
              <a:rPr lang="en-US" dirty="0" smtClean="0"/>
              <a:t>It’s not a </a:t>
            </a:r>
            <a:r>
              <a:rPr lang="en-US" dirty="0" err="1" smtClean="0"/>
              <a:t>facebook</a:t>
            </a:r>
            <a:r>
              <a:rPr lang="en-US" dirty="0" smtClean="0"/>
              <a:t> you WANT to follow, it’s a </a:t>
            </a:r>
            <a:r>
              <a:rPr lang="en-US" dirty="0" err="1" smtClean="0"/>
              <a:t>facebook</a:t>
            </a:r>
            <a:r>
              <a:rPr lang="en-US" baseline="0" dirty="0" smtClean="0"/>
              <a:t> you would look up to complain. </a:t>
            </a:r>
          </a:p>
          <a:p>
            <a:r>
              <a:rPr lang="en-US" baseline="0" dirty="0" smtClean="0"/>
              <a:t>Their </a:t>
            </a:r>
            <a:r>
              <a:rPr lang="en-US" baseline="0" dirty="0" err="1" smtClean="0"/>
              <a:t>wesites</a:t>
            </a:r>
            <a:r>
              <a:rPr lang="en-US" baseline="0" dirty="0" smtClean="0"/>
              <a:t> are slow, dysfunctional, and not user friendly at all. They are also unappealing to the eye. </a:t>
            </a:r>
          </a:p>
          <a:p>
            <a:r>
              <a:rPr lang="en-US" baseline="0" dirty="0" smtClean="0"/>
              <a:t>A lot of the K Marts are older building that have never been updated, they are poorly lit, </a:t>
            </a:r>
            <a:r>
              <a:rPr lang="en-US" baseline="0" dirty="0" err="1" smtClean="0"/>
              <a:t>overstalked</a:t>
            </a:r>
            <a:r>
              <a:rPr lang="en-US" baseline="0" dirty="0" smtClean="0"/>
              <a:t> and hard to get around. </a:t>
            </a:r>
          </a:p>
          <a:p>
            <a:r>
              <a:rPr lang="en-US" baseline="0" dirty="0" smtClean="0"/>
              <a:t>They sell a lot of low quality/inferior items.</a:t>
            </a:r>
          </a:p>
          <a:p>
            <a:r>
              <a:rPr lang="en-US" baseline="0" dirty="0" smtClean="0"/>
              <a:t>The company has been struggling for years and it has been broadcast very publicly. People know they are declining and that can deter customers from coming in.  </a:t>
            </a:r>
          </a:p>
        </p:txBody>
      </p:sp>
    </p:spTree>
    <p:extLst>
      <p:ext uri="{BB962C8B-B14F-4D97-AF65-F5344CB8AC3E}">
        <p14:creationId xmlns:p14="http://schemas.microsoft.com/office/powerpoint/2010/main" val="82758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Create social media personality</a:t>
            </a:r>
            <a:r>
              <a:rPr lang="en-US" baseline="0" dirty="0" smtClean="0"/>
              <a:t>, like Wendy’s. They need to create a plan for posting more interesting content and handling negative comments in a professional and timely matter. Be more interactive. </a:t>
            </a:r>
          </a:p>
          <a:p>
            <a:r>
              <a:rPr lang="en-US" baseline="0" dirty="0" smtClean="0"/>
              <a:t>Make the websites better to look at, make them more user friendly, and easier to navigate. Fill their main page with trending and appealing items. Better customer service and assistance for people who have already placed order. </a:t>
            </a:r>
          </a:p>
          <a:p>
            <a:r>
              <a:rPr lang="en-US" baseline="0" dirty="0" smtClean="0"/>
              <a:t>As Sears and </a:t>
            </a:r>
            <a:r>
              <a:rPr lang="en-US" baseline="0" dirty="0" err="1" smtClean="0"/>
              <a:t>KMArt</a:t>
            </a:r>
            <a:r>
              <a:rPr lang="en-US" baseline="0" dirty="0" smtClean="0"/>
              <a:t> have been around for a very long time their stores are older and need to be updated. </a:t>
            </a:r>
          </a:p>
          <a:p>
            <a:r>
              <a:rPr lang="en-US" baseline="0" dirty="0" smtClean="0"/>
              <a:t>Revamp products</a:t>
            </a:r>
          </a:p>
          <a:p>
            <a:r>
              <a:rPr lang="en-US" baseline="0" dirty="0" smtClean="0"/>
              <a:t>Once they make these changes its important that they let the public know </a:t>
            </a:r>
          </a:p>
          <a:p>
            <a:r>
              <a:rPr lang="en-US" baseline="0" dirty="0" smtClean="0"/>
              <a:t>As part of the overall rebranding of Sears we believe its important for their frontline employees to show the same level of improvement. </a:t>
            </a:r>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425669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Over the las</a:t>
            </a:r>
            <a:r>
              <a:rPr lang="en-US" baseline="0" dirty="0" smtClean="0"/>
              <a:t>t 5 years Sears has drastically declined as compared to the S and P Index. Sears has operated at a net loss and accumulated large amounts of debt. </a:t>
            </a:r>
            <a:endParaRPr lang="en-US" dirty="0"/>
          </a:p>
        </p:txBody>
      </p:sp>
    </p:spTree>
    <p:extLst>
      <p:ext uri="{BB962C8B-B14F-4D97-AF65-F5344CB8AC3E}">
        <p14:creationId xmlns:p14="http://schemas.microsoft.com/office/powerpoint/2010/main" val="117456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Debt to equity is negative which</a:t>
            </a:r>
            <a:r>
              <a:rPr lang="en-US" baseline="0" dirty="0" smtClean="0"/>
              <a:t> is BAD, this is caused by a negative retained deficit. </a:t>
            </a:r>
          </a:p>
          <a:p>
            <a:r>
              <a:rPr lang="en-US" baseline="0" dirty="0" smtClean="0"/>
              <a:t>Their current ratio is above one which is good, but it could probably be higher. </a:t>
            </a:r>
          </a:p>
          <a:p>
            <a:r>
              <a:rPr lang="en-US" baseline="0" dirty="0" smtClean="0"/>
              <a:t>Their gross profit margin is bad. They need to increase their gross profit margin. </a:t>
            </a:r>
          </a:p>
          <a:p>
            <a:r>
              <a:rPr lang="en-US" baseline="0" dirty="0" smtClean="0"/>
              <a:t>Their asset turnover ratio is consistent with the industry average. </a:t>
            </a:r>
          </a:p>
        </p:txBody>
      </p:sp>
    </p:spTree>
    <p:extLst>
      <p:ext uri="{BB962C8B-B14F-4D97-AF65-F5344CB8AC3E}">
        <p14:creationId xmlns:p14="http://schemas.microsoft.com/office/powerpoint/2010/main" val="322863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believe the most </a:t>
            </a:r>
            <a:r>
              <a:rPr lang="en-US" dirty="0" err="1" smtClean="0"/>
              <a:t>effeicient</a:t>
            </a:r>
            <a:r>
              <a:rPr lang="en-US" dirty="0" smtClean="0"/>
              <a:t> way to make these changes</a:t>
            </a:r>
            <a:r>
              <a:rPr lang="en-US" baseline="0" dirty="0" smtClean="0"/>
              <a:t> would be to hire a professional team of PR experts and advertising experts. They should have a designated </a:t>
            </a:r>
            <a:r>
              <a:rPr lang="en-US" baseline="0" dirty="0" err="1" smtClean="0"/>
              <a:t>gourp</a:t>
            </a:r>
            <a:r>
              <a:rPr lang="en-US" baseline="0" dirty="0" smtClean="0"/>
              <a:t> of employees with a cohesive plan to manage their social media accounts.</a:t>
            </a:r>
          </a:p>
          <a:p>
            <a:r>
              <a:rPr lang="en-US" baseline="0" dirty="0" smtClean="0"/>
              <a:t>They need to come up with a process to test products and review them so they can offer products of higher quality. And stop carrying products that will weigh down their brand image</a:t>
            </a:r>
          </a:p>
          <a:p>
            <a:r>
              <a:rPr lang="en-US" baseline="0" dirty="0" smtClean="0"/>
              <a:t> They need to create a design concept for all of their stores and then hire a team to go through and remodel the profitable stores that they have chosen not to close. </a:t>
            </a:r>
          </a:p>
          <a:p>
            <a:r>
              <a:rPr lang="en-US" baseline="0" dirty="0" smtClean="0"/>
              <a:t>The new training program should require sales employees to choose an area of interest to become experts in their own departments. This will offer the customer confidence in their purchase and a reason to come back for more products and further expertise. </a:t>
            </a:r>
          </a:p>
          <a:p>
            <a:r>
              <a:rPr lang="en-US" baseline="0" dirty="0" smtClean="0"/>
              <a:t>In order for these changes to be effective the public must know about it. A good way to accomplish this is to use their new and improved online presence to promote their new image. They should also offer sales and a grand reopening. </a:t>
            </a:r>
            <a:endParaRPr lang="en-US" dirty="0"/>
          </a:p>
        </p:txBody>
      </p:sp>
    </p:spTree>
    <p:extLst>
      <p:ext uri="{BB962C8B-B14F-4D97-AF65-F5344CB8AC3E}">
        <p14:creationId xmlns:p14="http://schemas.microsoft.com/office/powerpoint/2010/main" val="175798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2570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7"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8"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9" name="Shape 19"/>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0"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21"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22" name="Shape 22"/>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3" name="Shape 23"/>
          <p:cNvSpPr>
            <a:spLocks noGrp="1"/>
          </p:cNvSpPr>
          <p:nvPr>
            <p:ph type="title"/>
          </p:nvPr>
        </p:nvSpPr>
        <p:spPr>
          <a:xfrm>
            <a:off x="1154954" y="1447800"/>
            <a:ext cx="8825660" cy="3329581"/>
          </a:xfrm>
          <a:prstGeom prst="rect">
            <a:avLst/>
          </a:prstGeom>
        </p:spPr>
        <p:txBody>
          <a:bodyPr anchor="b">
            <a:normAutofit/>
          </a:bodyPr>
          <a:lstStyle>
            <a:lvl1pPr>
              <a:defRPr sz="7200"/>
            </a:lvl1pPr>
          </a:lstStyle>
          <a:p>
            <a:r>
              <a:t>Title Text</a:t>
            </a:r>
          </a:p>
        </p:txBody>
      </p:sp>
      <p:sp>
        <p:nvSpPr>
          <p:cNvPr id="24" name="Shape 24"/>
          <p:cNvSpPr>
            <a:spLocks noGrp="1"/>
          </p:cNvSpPr>
          <p:nvPr>
            <p:ph type="body" sz="quarter" idx="1"/>
          </p:nvPr>
        </p:nvSpPr>
        <p:spPr>
          <a:xfrm>
            <a:off x="1154954" y="4777380"/>
            <a:ext cx="8825660" cy="861421"/>
          </a:xfrm>
          <a:prstGeom prst="rect">
            <a:avLst/>
          </a:prstGeom>
        </p:spPr>
        <p:txBody>
          <a:bodyPr/>
          <a:lstStyle>
            <a:lvl1pPr marL="0" indent="0">
              <a:buClrTx/>
              <a:buSzTx/>
              <a:buFontTx/>
              <a:buNone/>
              <a:defRPr cap="all">
                <a:solidFill>
                  <a:srgbClr val="8AD0D6"/>
                </a:solidFill>
              </a:defRPr>
            </a:lvl1pPr>
            <a:lvl2pPr marL="0" indent="457200">
              <a:buClrTx/>
              <a:buSzTx/>
              <a:buFontTx/>
              <a:buNone/>
              <a:defRPr cap="all">
                <a:solidFill>
                  <a:srgbClr val="8AD0D6"/>
                </a:solidFill>
              </a:defRPr>
            </a:lvl2pPr>
            <a:lvl3pPr marL="0" indent="914400">
              <a:buClrTx/>
              <a:buSzTx/>
              <a:buFontTx/>
              <a:buNone/>
              <a:defRPr cap="all">
                <a:solidFill>
                  <a:srgbClr val="8AD0D6"/>
                </a:solidFill>
              </a:defRPr>
            </a:lvl3pPr>
            <a:lvl4pPr marL="0" indent="1371600">
              <a:buClrTx/>
              <a:buSzTx/>
              <a:buFontTx/>
              <a:buNone/>
              <a:defRPr cap="all">
                <a:solidFill>
                  <a:srgbClr val="8AD0D6"/>
                </a:solidFill>
              </a:defRPr>
            </a:lvl4pPr>
            <a:lvl5pPr marL="0" indent="1828800">
              <a:buClrTx/>
              <a:buSzTx/>
              <a:buFontTx/>
              <a:buNone/>
              <a:defRPr cap="all">
                <a:solidFill>
                  <a:srgbClr val="8AD0D6"/>
                </a:solidFill>
              </a:defRPr>
            </a:lvl5p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pic>
        <p:nvPicPr>
          <p:cNvPr id="146"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47"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48" name="Shape 148"/>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49"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150"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151" name="Shape 151"/>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52" name="Shape 152"/>
          <p:cNvSpPr>
            <a:spLocks noGrp="1"/>
          </p:cNvSpPr>
          <p:nvPr>
            <p:ph type="title"/>
          </p:nvPr>
        </p:nvSpPr>
        <p:spPr>
          <a:xfrm>
            <a:off x="1154955" y="4800586"/>
            <a:ext cx="8825658" cy="566739"/>
          </a:xfrm>
          <a:prstGeom prst="rect">
            <a:avLst/>
          </a:prstGeom>
        </p:spPr>
        <p:txBody>
          <a:bodyPr anchor="b">
            <a:normAutofit/>
          </a:bodyPr>
          <a:lstStyle>
            <a:lvl1pPr>
              <a:defRPr sz="2400"/>
            </a:lvl1pPr>
          </a:lstStyle>
          <a:p>
            <a:r>
              <a:t>Title Text</a:t>
            </a:r>
          </a:p>
        </p:txBody>
      </p:sp>
      <p:sp>
        <p:nvSpPr>
          <p:cNvPr id="153" name="Shape 153"/>
          <p:cNvSpPr>
            <a:spLocks noGrp="1"/>
          </p:cNvSpPr>
          <p:nvPr>
            <p:ph type="pic" sz="half" idx="13"/>
          </p:nvPr>
        </p:nvSpPr>
        <p:spPr>
          <a:xfrm>
            <a:off x="1154954" y="685799"/>
            <a:ext cx="8825660" cy="3640668"/>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54" name="Shape 154"/>
          <p:cNvSpPr>
            <a:spLocks noGrp="1"/>
          </p:cNvSpPr>
          <p:nvPr>
            <p:ph type="body" sz="quarter" idx="1"/>
          </p:nvPr>
        </p:nvSpPr>
        <p:spPr>
          <a:xfrm>
            <a:off x="1154955" y="5367325"/>
            <a:ext cx="8825657" cy="493713"/>
          </a:xfrm>
          <a:prstGeom prst="rect">
            <a:avLst/>
          </a:prstGeom>
        </p:spPr>
        <p:txBody>
          <a:bodyPr/>
          <a:lstStyle>
            <a:lvl1pPr marL="0" indent="0">
              <a:buClrTx/>
              <a:buSzTx/>
              <a:buFontTx/>
              <a:buNone/>
              <a:defRPr sz="1200"/>
            </a:lvl1pPr>
            <a:lvl2pPr marL="0" indent="457200">
              <a:buClrTx/>
              <a:buSzTx/>
              <a:buFontTx/>
              <a:buNone/>
              <a:defRPr sz="1200"/>
            </a:lvl2pPr>
            <a:lvl3pPr marL="0" indent="914400">
              <a:buClrTx/>
              <a:buSzTx/>
              <a:buFontTx/>
              <a:buNone/>
              <a:defRPr sz="1200"/>
            </a:lvl3pPr>
            <a:lvl4pPr marL="0" indent="1371600">
              <a:buClrTx/>
              <a:buSzTx/>
              <a:buFontTx/>
              <a:buNone/>
              <a:defRPr sz="1200"/>
            </a:lvl4pPr>
            <a:lvl5pPr marL="0" indent="1828800">
              <a:buClrTx/>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pic>
        <p:nvPicPr>
          <p:cNvPr id="162"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63"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64" name="Shape 164"/>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65"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166"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167" name="Shape 167"/>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68" name="Shape 168"/>
          <p:cNvSpPr>
            <a:spLocks noGrp="1"/>
          </p:cNvSpPr>
          <p:nvPr>
            <p:ph type="title"/>
          </p:nvPr>
        </p:nvSpPr>
        <p:spPr>
          <a:xfrm>
            <a:off x="1154954" y="1447800"/>
            <a:ext cx="8825659" cy="1981200"/>
          </a:xfrm>
          <a:prstGeom prst="rect">
            <a:avLst/>
          </a:prstGeom>
        </p:spPr>
        <p:txBody>
          <a:bodyPr>
            <a:normAutofit/>
          </a:bodyPr>
          <a:lstStyle>
            <a:lvl1pPr>
              <a:defRPr sz="4800"/>
            </a:lvl1pPr>
          </a:lstStyle>
          <a:p>
            <a:r>
              <a:t>Title Text</a:t>
            </a:r>
          </a:p>
        </p:txBody>
      </p:sp>
      <p:sp>
        <p:nvSpPr>
          <p:cNvPr id="169" name="Shape 169"/>
          <p:cNvSpPr>
            <a:spLocks noGrp="1"/>
          </p:cNvSpPr>
          <p:nvPr>
            <p:ph type="body" sz="half" idx="1"/>
          </p:nvPr>
        </p:nvSpPr>
        <p:spPr>
          <a:xfrm>
            <a:off x="1154954" y="3657600"/>
            <a:ext cx="8825659" cy="2362200"/>
          </a:xfrm>
          <a:prstGeom prst="rect">
            <a:avLst/>
          </a:prstGeom>
        </p:spPr>
        <p:txBody>
          <a:bodyPr anchor="ct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70" name="Shape 1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pic>
        <p:nvPicPr>
          <p:cNvPr id="177"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78"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79" name="Shape 179"/>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80"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181"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182" name="Shape 182"/>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83" name="Shape 183"/>
          <p:cNvSpPr>
            <a:spLocks noGrp="1"/>
          </p:cNvSpPr>
          <p:nvPr>
            <p:ph type="title"/>
          </p:nvPr>
        </p:nvSpPr>
        <p:spPr>
          <a:xfrm>
            <a:off x="1574800" y="1447800"/>
            <a:ext cx="7999316" cy="2323375"/>
          </a:xfrm>
          <a:prstGeom prst="rect">
            <a:avLst/>
          </a:prstGeom>
        </p:spPr>
        <p:txBody>
          <a:bodyPr>
            <a:normAutofit/>
          </a:bodyPr>
          <a:lstStyle>
            <a:lvl1pPr>
              <a:defRPr sz="4800"/>
            </a:lvl1pPr>
          </a:lstStyle>
          <a:p>
            <a:r>
              <a:t>Title Text</a:t>
            </a:r>
          </a:p>
        </p:txBody>
      </p:sp>
      <p:sp>
        <p:nvSpPr>
          <p:cNvPr id="184" name="Shape 184"/>
          <p:cNvSpPr>
            <a:spLocks noGrp="1"/>
          </p:cNvSpPr>
          <p:nvPr>
            <p:ph type="body" sz="quarter" idx="1"/>
          </p:nvPr>
        </p:nvSpPr>
        <p:spPr>
          <a:xfrm>
            <a:off x="1930400" y="3771174"/>
            <a:ext cx="7279649" cy="342175"/>
          </a:xfrm>
          <a:prstGeom prst="rect">
            <a:avLst/>
          </a:prstGeom>
        </p:spPr>
        <p:txBody>
          <a:bodyPr/>
          <a:lstStyle>
            <a:lvl1pPr marL="0" indent="0">
              <a:buClrTx/>
              <a:buSzTx/>
              <a:buFontTx/>
              <a:buNone/>
              <a:defRPr sz="1400" cap="small">
                <a:solidFill>
                  <a:srgbClr val="8AD0D6"/>
                </a:solidFill>
              </a:defRPr>
            </a:lvl1pPr>
            <a:lvl2pPr marL="0" indent="457200">
              <a:buClrTx/>
              <a:buSzTx/>
              <a:buFontTx/>
              <a:buNone/>
              <a:defRPr sz="1400" cap="small">
                <a:solidFill>
                  <a:srgbClr val="8AD0D6"/>
                </a:solidFill>
              </a:defRPr>
            </a:lvl2pPr>
            <a:lvl3pPr marL="0" indent="914400">
              <a:buClrTx/>
              <a:buSzTx/>
              <a:buFontTx/>
              <a:buNone/>
              <a:defRPr sz="1400" cap="small">
                <a:solidFill>
                  <a:srgbClr val="8AD0D6"/>
                </a:solidFill>
              </a:defRPr>
            </a:lvl3pPr>
            <a:lvl4pPr marL="0" indent="1371600">
              <a:buClrTx/>
              <a:buSzTx/>
              <a:buFontTx/>
              <a:buNone/>
              <a:defRPr sz="1400" cap="small">
                <a:solidFill>
                  <a:srgbClr val="8AD0D6"/>
                </a:solidFill>
              </a:defRPr>
            </a:lvl4pPr>
            <a:lvl5pPr marL="0" indent="1828800">
              <a:buClrTx/>
              <a:buSzTx/>
              <a:buFontTx/>
              <a:buNone/>
              <a:defRPr sz="1400" cap="small">
                <a:solidFill>
                  <a:srgbClr val="8AD0D6"/>
                </a:solidFill>
              </a:defRPr>
            </a:lvl5pPr>
          </a:lstStyle>
          <a:p>
            <a:r>
              <a:t>Body Level One</a:t>
            </a:r>
          </a:p>
          <a:p>
            <a:pPr lvl="1"/>
            <a:r>
              <a:t>Body Level Two</a:t>
            </a:r>
          </a:p>
          <a:p>
            <a:pPr lvl="2"/>
            <a:r>
              <a:t>Body Level Three</a:t>
            </a:r>
          </a:p>
          <a:p>
            <a:pPr lvl="3"/>
            <a:r>
              <a:t>Body Level Four</a:t>
            </a:r>
          </a:p>
          <a:p>
            <a:pPr lvl="4"/>
            <a:r>
              <a:t>Body Level Five</a:t>
            </a:r>
          </a:p>
        </p:txBody>
      </p:sp>
      <p:sp>
        <p:nvSpPr>
          <p:cNvPr id="185" name="Shape 185"/>
          <p:cNvSpPr>
            <a:spLocks noGrp="1"/>
          </p:cNvSpPr>
          <p:nvPr>
            <p:ph type="body" sz="quarter" idx="13"/>
          </p:nvPr>
        </p:nvSpPr>
        <p:spPr>
          <a:xfrm>
            <a:off x="1154954" y="4350656"/>
            <a:ext cx="8825659" cy="1676401"/>
          </a:xfrm>
          <a:prstGeom prst="rect">
            <a:avLst/>
          </a:prstGeom>
        </p:spPr>
        <p:txBody>
          <a:bodyPr anchor="ctr"/>
          <a:lstStyle/>
          <a:p>
            <a:pPr marL="0" indent="0">
              <a:buClrTx/>
              <a:buSzTx/>
              <a:buFontTx/>
              <a:buNone/>
              <a:defRPr sz="1800"/>
            </a:pPr>
            <a:endParaRPr/>
          </a:p>
        </p:txBody>
      </p:sp>
      <p:sp>
        <p:nvSpPr>
          <p:cNvPr id="186" name="Shape 186"/>
          <p:cNvSpPr/>
          <p:nvPr/>
        </p:nvSpPr>
        <p:spPr>
          <a:xfrm>
            <a:off x="898294" y="971253"/>
            <a:ext cx="801913" cy="18187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2200">
                <a:solidFill>
                  <a:srgbClr val="8AD0D6"/>
                </a:solidFill>
                <a:latin typeface="Arial"/>
                <a:ea typeface="Arial"/>
                <a:cs typeface="Arial"/>
                <a:sym typeface="Arial"/>
              </a:defRPr>
            </a:lvl1pPr>
          </a:lstStyle>
          <a:p>
            <a:r>
              <a:t>“</a:t>
            </a:r>
          </a:p>
        </p:txBody>
      </p:sp>
      <p:sp>
        <p:nvSpPr>
          <p:cNvPr id="187" name="Shape 187"/>
          <p:cNvSpPr/>
          <p:nvPr/>
        </p:nvSpPr>
        <p:spPr>
          <a:xfrm>
            <a:off x="9330490" y="2613786"/>
            <a:ext cx="801913" cy="181875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2200">
                <a:solidFill>
                  <a:srgbClr val="8AD0D6"/>
                </a:solidFill>
                <a:latin typeface="Arial"/>
                <a:ea typeface="Arial"/>
                <a:cs typeface="Arial"/>
                <a:sym typeface="Arial"/>
              </a:defRPr>
            </a:lvl1pPr>
          </a:lstStyle>
          <a:p>
            <a:r>
              <a:t>”</a:t>
            </a:r>
          </a:p>
        </p:txBody>
      </p:sp>
      <p:sp>
        <p:nvSpPr>
          <p:cNvPr id="188" name="Shape 18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pic>
        <p:nvPicPr>
          <p:cNvPr id="195"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96"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97" name="Shape 197"/>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98"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199"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200" name="Shape 20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01" name="Shape 201"/>
          <p:cNvSpPr>
            <a:spLocks noGrp="1"/>
          </p:cNvSpPr>
          <p:nvPr>
            <p:ph type="title"/>
          </p:nvPr>
        </p:nvSpPr>
        <p:spPr>
          <a:xfrm>
            <a:off x="1154954" y="3124200"/>
            <a:ext cx="8825660" cy="1653181"/>
          </a:xfrm>
          <a:prstGeom prst="rect">
            <a:avLst/>
          </a:prstGeom>
        </p:spPr>
        <p:txBody>
          <a:bodyPr anchor="b">
            <a:normAutofit/>
          </a:bodyPr>
          <a:lstStyle>
            <a:lvl1pPr>
              <a:defRPr sz="4000"/>
            </a:lvl1pPr>
          </a:lstStyle>
          <a:p>
            <a:r>
              <a:t>Title Text</a:t>
            </a:r>
          </a:p>
        </p:txBody>
      </p:sp>
      <p:sp>
        <p:nvSpPr>
          <p:cNvPr id="202" name="Shape 202"/>
          <p:cNvSpPr>
            <a:spLocks noGrp="1"/>
          </p:cNvSpPr>
          <p:nvPr>
            <p:ph type="body" sz="quarter" idx="1"/>
          </p:nvPr>
        </p:nvSpPr>
        <p:spPr>
          <a:xfrm>
            <a:off x="1154954" y="4777380"/>
            <a:ext cx="8825659" cy="860401"/>
          </a:xfrm>
          <a:prstGeom prst="rect">
            <a:avLst/>
          </a:prstGeom>
        </p:spPr>
        <p:txBody>
          <a:bodyPr/>
          <a:lstStyle>
            <a:lvl1pPr marL="0" indent="0">
              <a:buClrTx/>
              <a:buSzTx/>
              <a:buFontTx/>
              <a:buNone/>
              <a:defRPr>
                <a:solidFill>
                  <a:srgbClr val="8AD0D6"/>
                </a:solidFill>
              </a:defRPr>
            </a:lvl1pPr>
            <a:lvl2pPr marL="0" indent="457200">
              <a:buClrTx/>
              <a:buSzTx/>
              <a:buFontTx/>
              <a:buNone/>
              <a:defRPr>
                <a:solidFill>
                  <a:srgbClr val="8AD0D6"/>
                </a:solidFill>
              </a:defRPr>
            </a:lvl2pPr>
            <a:lvl3pPr marL="0" indent="914400">
              <a:buClrTx/>
              <a:buSzTx/>
              <a:buFontTx/>
              <a:buNone/>
              <a:defRPr>
                <a:solidFill>
                  <a:srgbClr val="8AD0D6"/>
                </a:solidFill>
              </a:defRPr>
            </a:lvl3pPr>
            <a:lvl4pPr marL="0" indent="1371600">
              <a:buClrTx/>
              <a:buSzTx/>
              <a:buFontTx/>
              <a:buNone/>
              <a:defRPr>
                <a:solidFill>
                  <a:srgbClr val="8AD0D6"/>
                </a:solidFill>
              </a:defRPr>
            </a:lvl4pPr>
            <a:lvl5pPr marL="0" indent="1828800">
              <a:buClrTx/>
              <a:buSzTx/>
              <a:buFontTx/>
              <a:buNone/>
              <a:defRPr>
                <a:solidFill>
                  <a:srgbClr val="8AD0D6"/>
                </a:solidFill>
              </a:defRPr>
            </a:lvl5pPr>
          </a:lstStyle>
          <a:p>
            <a:r>
              <a:t>Body Level One</a:t>
            </a:r>
          </a:p>
          <a:p>
            <a:pPr lvl="1"/>
            <a:r>
              <a:t>Body Level Two</a:t>
            </a:r>
          </a:p>
          <a:p>
            <a:pPr lvl="2"/>
            <a:r>
              <a:t>Body Level Three</a:t>
            </a:r>
          </a:p>
          <a:p>
            <a:pPr lvl="3"/>
            <a:r>
              <a:t>Body Level Four</a:t>
            </a:r>
          </a:p>
          <a:p>
            <a:pPr lvl="4"/>
            <a:r>
              <a:t>Body Level Five</a:t>
            </a:r>
          </a:p>
        </p:txBody>
      </p:sp>
      <p:sp>
        <p:nvSpPr>
          <p:cNvPr id="203" name="Shape 2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pic>
        <p:nvPicPr>
          <p:cNvPr id="210"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211"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212" name="Shape 212"/>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13"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214"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215" name="Shape 215"/>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16" name="Shape 216"/>
          <p:cNvSpPr>
            <a:spLocks noGrp="1"/>
          </p:cNvSpPr>
          <p:nvPr>
            <p:ph type="title"/>
          </p:nvPr>
        </p:nvSpPr>
        <p:spPr>
          <a:xfrm>
            <a:off x="646110" y="452718"/>
            <a:ext cx="9404724" cy="1400531"/>
          </a:xfrm>
          <a:prstGeom prst="rect">
            <a:avLst/>
          </a:prstGeom>
        </p:spPr>
        <p:txBody>
          <a:bodyPr>
            <a:normAutofit/>
          </a:bodyPr>
          <a:lstStyle/>
          <a:p>
            <a:r>
              <a:t>Title Text</a:t>
            </a:r>
          </a:p>
        </p:txBody>
      </p:sp>
      <p:sp>
        <p:nvSpPr>
          <p:cNvPr id="217" name="Shape 217"/>
          <p:cNvSpPr>
            <a:spLocks noGrp="1"/>
          </p:cNvSpPr>
          <p:nvPr>
            <p:ph type="body" sz="quarter" idx="1"/>
          </p:nvPr>
        </p:nvSpPr>
        <p:spPr>
          <a:xfrm>
            <a:off x="632946" y="1981200"/>
            <a:ext cx="2946868" cy="576263"/>
          </a:xfrm>
          <a:prstGeom prst="rect">
            <a:avLst/>
          </a:prstGeom>
        </p:spPr>
        <p:txBody>
          <a:bodyPr anchor="b"/>
          <a:lstStyle>
            <a:lvl1pPr marL="0" indent="0">
              <a:buClrTx/>
              <a:buSzTx/>
              <a:buFontTx/>
              <a:buNone/>
              <a:defRPr sz="2400">
                <a:solidFill>
                  <a:srgbClr val="8AD0D6"/>
                </a:solidFill>
              </a:defRPr>
            </a:lvl1pPr>
            <a:lvl2pPr marL="0" indent="457200">
              <a:buClrTx/>
              <a:buSzTx/>
              <a:buFontTx/>
              <a:buNone/>
              <a:defRPr sz="2400">
                <a:solidFill>
                  <a:srgbClr val="8AD0D6"/>
                </a:solidFill>
              </a:defRPr>
            </a:lvl2pPr>
            <a:lvl3pPr marL="0" indent="914400">
              <a:buClrTx/>
              <a:buSzTx/>
              <a:buFontTx/>
              <a:buNone/>
              <a:defRPr sz="2400">
                <a:solidFill>
                  <a:srgbClr val="8AD0D6"/>
                </a:solidFill>
              </a:defRPr>
            </a:lvl3pPr>
            <a:lvl4pPr marL="0" indent="1371600">
              <a:buClrTx/>
              <a:buSzTx/>
              <a:buFontTx/>
              <a:buNone/>
              <a:defRPr sz="2400">
                <a:solidFill>
                  <a:srgbClr val="8AD0D6"/>
                </a:solidFill>
              </a:defRPr>
            </a:lvl4pPr>
            <a:lvl5pPr marL="0" indent="1828800">
              <a:buClrTx/>
              <a:buSzTx/>
              <a:buFontTx/>
              <a:buNone/>
              <a:defRPr sz="2400">
                <a:solidFill>
                  <a:srgbClr val="8AD0D6"/>
                </a:solidFill>
              </a:defRPr>
            </a:lvl5pPr>
          </a:lstStyle>
          <a:p>
            <a:r>
              <a:t>Body Level One</a:t>
            </a:r>
          </a:p>
          <a:p>
            <a:pPr lvl="1"/>
            <a:r>
              <a:t>Body Level Two</a:t>
            </a:r>
          </a:p>
          <a:p>
            <a:pPr lvl="2"/>
            <a:r>
              <a:t>Body Level Three</a:t>
            </a:r>
          </a:p>
          <a:p>
            <a:pPr lvl="3"/>
            <a:r>
              <a:t>Body Level Four</a:t>
            </a:r>
          </a:p>
          <a:p>
            <a:pPr lvl="4"/>
            <a:r>
              <a:t>Body Level Five</a:t>
            </a:r>
          </a:p>
        </p:txBody>
      </p:sp>
      <p:sp>
        <p:nvSpPr>
          <p:cNvPr id="218" name="Shape 218"/>
          <p:cNvSpPr>
            <a:spLocks noGrp="1"/>
          </p:cNvSpPr>
          <p:nvPr>
            <p:ph type="body" sz="quarter" idx="13"/>
          </p:nvPr>
        </p:nvSpPr>
        <p:spPr>
          <a:xfrm>
            <a:off x="652462" y="2667000"/>
            <a:ext cx="2927351" cy="3589338"/>
          </a:xfrm>
          <a:prstGeom prst="rect">
            <a:avLst/>
          </a:prstGeom>
        </p:spPr>
        <p:txBody>
          <a:bodyPr/>
          <a:lstStyle/>
          <a:p>
            <a:pPr marL="0" indent="0">
              <a:buClrTx/>
              <a:buSzTx/>
              <a:buFontTx/>
              <a:buNone/>
              <a:defRPr sz="1400"/>
            </a:pPr>
            <a:endParaRPr/>
          </a:p>
        </p:txBody>
      </p:sp>
      <p:sp>
        <p:nvSpPr>
          <p:cNvPr id="219" name="Shape 219"/>
          <p:cNvSpPr>
            <a:spLocks noGrp="1"/>
          </p:cNvSpPr>
          <p:nvPr>
            <p:ph type="body" sz="quarter" idx="14"/>
          </p:nvPr>
        </p:nvSpPr>
        <p:spPr>
          <a:xfrm>
            <a:off x="3883659" y="1981200"/>
            <a:ext cx="2936242" cy="576263"/>
          </a:xfrm>
          <a:prstGeom prst="rect">
            <a:avLst/>
          </a:prstGeom>
        </p:spPr>
        <p:txBody>
          <a:bodyPr anchor="b"/>
          <a:lstStyle/>
          <a:p>
            <a:pPr marL="0" indent="0">
              <a:buClrTx/>
              <a:buSzTx/>
              <a:buFontTx/>
              <a:buNone/>
              <a:defRPr sz="2400">
                <a:solidFill>
                  <a:srgbClr val="8AD0D6"/>
                </a:solidFill>
              </a:defRPr>
            </a:pPr>
            <a:endParaRPr/>
          </a:p>
        </p:txBody>
      </p:sp>
      <p:sp>
        <p:nvSpPr>
          <p:cNvPr id="220" name="Shape 220"/>
          <p:cNvSpPr>
            <a:spLocks noGrp="1"/>
          </p:cNvSpPr>
          <p:nvPr>
            <p:ph type="body" sz="quarter" idx="15"/>
          </p:nvPr>
        </p:nvSpPr>
        <p:spPr>
          <a:xfrm>
            <a:off x="3873105" y="2667000"/>
            <a:ext cx="2946795" cy="3589338"/>
          </a:xfrm>
          <a:prstGeom prst="rect">
            <a:avLst/>
          </a:prstGeom>
        </p:spPr>
        <p:txBody>
          <a:bodyPr/>
          <a:lstStyle/>
          <a:p>
            <a:pPr marL="0" indent="0">
              <a:buClrTx/>
              <a:buSzTx/>
              <a:buFontTx/>
              <a:buNone/>
              <a:defRPr sz="1400"/>
            </a:pPr>
            <a:endParaRPr/>
          </a:p>
        </p:txBody>
      </p:sp>
      <p:sp>
        <p:nvSpPr>
          <p:cNvPr id="221" name="Shape 221"/>
          <p:cNvSpPr>
            <a:spLocks noGrp="1"/>
          </p:cNvSpPr>
          <p:nvPr>
            <p:ph type="body" sz="quarter" idx="16"/>
          </p:nvPr>
        </p:nvSpPr>
        <p:spPr>
          <a:xfrm>
            <a:off x="7124700" y="1981200"/>
            <a:ext cx="2932114" cy="576263"/>
          </a:xfrm>
          <a:prstGeom prst="rect">
            <a:avLst/>
          </a:prstGeom>
        </p:spPr>
        <p:txBody>
          <a:bodyPr anchor="b"/>
          <a:lstStyle/>
          <a:p>
            <a:pPr marL="0" indent="0">
              <a:buClrTx/>
              <a:buSzTx/>
              <a:buFontTx/>
              <a:buNone/>
              <a:defRPr sz="2400">
                <a:solidFill>
                  <a:srgbClr val="8AD0D6"/>
                </a:solidFill>
              </a:defRPr>
            </a:pPr>
            <a:endParaRPr/>
          </a:p>
        </p:txBody>
      </p:sp>
      <p:sp>
        <p:nvSpPr>
          <p:cNvPr id="222" name="Shape 222"/>
          <p:cNvSpPr>
            <a:spLocks noGrp="1"/>
          </p:cNvSpPr>
          <p:nvPr>
            <p:ph type="body" sz="quarter" idx="17"/>
          </p:nvPr>
        </p:nvSpPr>
        <p:spPr>
          <a:xfrm>
            <a:off x="7124700" y="2667000"/>
            <a:ext cx="2932114" cy="3589338"/>
          </a:xfrm>
          <a:prstGeom prst="rect">
            <a:avLst/>
          </a:prstGeom>
        </p:spPr>
        <p:txBody>
          <a:bodyPr/>
          <a:lstStyle/>
          <a:p>
            <a:pPr marL="0" indent="0">
              <a:buClrTx/>
              <a:buSzTx/>
              <a:buFontTx/>
              <a:buNone/>
              <a:defRPr sz="1400"/>
            </a:pPr>
            <a:endParaRPr/>
          </a:p>
        </p:txBody>
      </p:sp>
      <p:sp>
        <p:nvSpPr>
          <p:cNvPr id="223" name="Shape 223"/>
          <p:cNvSpPr/>
          <p:nvPr/>
        </p:nvSpPr>
        <p:spPr>
          <a:xfrm flipH="1">
            <a:off x="3726141" y="2133600"/>
            <a:ext cx="1" cy="3962400"/>
          </a:xfrm>
          <a:prstGeom prst="line">
            <a:avLst/>
          </a:prstGeom>
          <a:ln w="12700" cap="rnd">
            <a:solidFill>
              <a:srgbClr val="8AD0D6">
                <a:alpha val="40000"/>
              </a:srgbClr>
            </a:solidFill>
          </a:ln>
        </p:spPr>
        <p:txBody>
          <a:bodyPr lIns="45719" rIns="45719"/>
          <a:lstStyle/>
          <a:p>
            <a:pPr>
              <a:defRPr>
                <a:solidFill>
                  <a:srgbClr val="FFFFFF"/>
                </a:solidFill>
              </a:defRPr>
            </a:pPr>
            <a:endParaRPr/>
          </a:p>
        </p:txBody>
      </p:sp>
      <p:sp>
        <p:nvSpPr>
          <p:cNvPr id="224" name="Shape 224"/>
          <p:cNvSpPr/>
          <p:nvPr/>
        </p:nvSpPr>
        <p:spPr>
          <a:xfrm flipH="1">
            <a:off x="6962226" y="2133600"/>
            <a:ext cx="1" cy="3966882"/>
          </a:xfrm>
          <a:prstGeom prst="line">
            <a:avLst/>
          </a:prstGeom>
          <a:ln w="12700" cap="rnd">
            <a:solidFill>
              <a:srgbClr val="8AD0D6">
                <a:alpha val="40000"/>
              </a:srgbClr>
            </a:solidFill>
          </a:ln>
        </p:spPr>
        <p:txBody>
          <a:bodyPr lIns="45719" rIns="45719"/>
          <a:lstStyle/>
          <a:p>
            <a:pPr>
              <a:defRPr>
                <a:solidFill>
                  <a:srgbClr val="FFFFFF"/>
                </a:solidFill>
              </a:defRPr>
            </a:pPr>
            <a:endParaRPr/>
          </a:p>
        </p:txBody>
      </p:sp>
      <p:sp>
        <p:nvSpPr>
          <p:cNvPr id="225" name="Shape 2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pic>
        <p:nvPicPr>
          <p:cNvPr id="232"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233"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234" name="Shape 234"/>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35"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236"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237" name="Shape 237"/>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38" name="Shape 238"/>
          <p:cNvSpPr>
            <a:spLocks noGrp="1"/>
          </p:cNvSpPr>
          <p:nvPr>
            <p:ph type="title"/>
          </p:nvPr>
        </p:nvSpPr>
        <p:spPr>
          <a:xfrm>
            <a:off x="646110" y="452718"/>
            <a:ext cx="9404724" cy="1400531"/>
          </a:xfrm>
          <a:prstGeom prst="rect">
            <a:avLst/>
          </a:prstGeom>
        </p:spPr>
        <p:txBody>
          <a:bodyPr>
            <a:normAutofit/>
          </a:bodyPr>
          <a:lstStyle/>
          <a:p>
            <a:r>
              <a:t>Title Text</a:t>
            </a:r>
          </a:p>
        </p:txBody>
      </p:sp>
      <p:sp>
        <p:nvSpPr>
          <p:cNvPr id="239" name="Shape 239"/>
          <p:cNvSpPr>
            <a:spLocks noGrp="1"/>
          </p:cNvSpPr>
          <p:nvPr>
            <p:ph type="body" sz="quarter" idx="1"/>
          </p:nvPr>
        </p:nvSpPr>
        <p:spPr>
          <a:xfrm>
            <a:off x="652462" y="4250949"/>
            <a:ext cx="2940051" cy="576263"/>
          </a:xfrm>
          <a:prstGeom prst="rect">
            <a:avLst/>
          </a:prstGeom>
        </p:spPr>
        <p:txBody>
          <a:bodyPr anchor="b"/>
          <a:lstStyle>
            <a:lvl1pPr marL="0" indent="0">
              <a:buClrTx/>
              <a:buSzTx/>
              <a:buFontTx/>
              <a:buNone/>
              <a:defRPr sz="2400">
                <a:solidFill>
                  <a:srgbClr val="8AD0D6"/>
                </a:solidFill>
              </a:defRPr>
            </a:lvl1pPr>
            <a:lvl2pPr marL="0" indent="457200">
              <a:buClrTx/>
              <a:buSzTx/>
              <a:buFontTx/>
              <a:buNone/>
              <a:defRPr sz="2400">
                <a:solidFill>
                  <a:srgbClr val="8AD0D6"/>
                </a:solidFill>
              </a:defRPr>
            </a:lvl2pPr>
            <a:lvl3pPr marL="0" indent="914400">
              <a:buClrTx/>
              <a:buSzTx/>
              <a:buFontTx/>
              <a:buNone/>
              <a:defRPr sz="2400">
                <a:solidFill>
                  <a:srgbClr val="8AD0D6"/>
                </a:solidFill>
              </a:defRPr>
            </a:lvl3pPr>
            <a:lvl4pPr marL="0" indent="1371600">
              <a:buClrTx/>
              <a:buSzTx/>
              <a:buFontTx/>
              <a:buNone/>
              <a:defRPr sz="2400">
                <a:solidFill>
                  <a:srgbClr val="8AD0D6"/>
                </a:solidFill>
              </a:defRPr>
            </a:lvl4pPr>
            <a:lvl5pPr marL="0" indent="1828800">
              <a:buClrTx/>
              <a:buSzTx/>
              <a:buFontTx/>
              <a:buNone/>
              <a:defRPr sz="2400">
                <a:solidFill>
                  <a:srgbClr val="8AD0D6"/>
                </a:solidFill>
              </a:defRPr>
            </a:lvl5pPr>
          </a:lstStyle>
          <a:p>
            <a:r>
              <a:t>Body Level One</a:t>
            </a:r>
          </a:p>
          <a:p>
            <a:pPr lvl="1"/>
            <a:r>
              <a:t>Body Level Two</a:t>
            </a:r>
          </a:p>
          <a:p>
            <a:pPr lvl="2"/>
            <a:r>
              <a:t>Body Level Three</a:t>
            </a:r>
          </a:p>
          <a:p>
            <a:pPr lvl="3"/>
            <a:r>
              <a:t>Body Level Four</a:t>
            </a:r>
          </a:p>
          <a:p>
            <a:pPr lvl="4"/>
            <a:r>
              <a:t>Body Level Five</a:t>
            </a:r>
          </a:p>
        </p:txBody>
      </p:sp>
      <p:sp>
        <p:nvSpPr>
          <p:cNvPr id="240" name="Shape 240"/>
          <p:cNvSpPr>
            <a:spLocks noGrp="1"/>
          </p:cNvSpPr>
          <p:nvPr>
            <p:ph type="pic" sz="quarter" idx="13"/>
          </p:nvPr>
        </p:nvSpPr>
        <p:spPr>
          <a:xfrm>
            <a:off x="652462" y="2209800"/>
            <a:ext cx="2940051" cy="1524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41" name="Shape 241"/>
          <p:cNvSpPr>
            <a:spLocks noGrp="1"/>
          </p:cNvSpPr>
          <p:nvPr>
            <p:ph type="body" sz="quarter" idx="14"/>
          </p:nvPr>
        </p:nvSpPr>
        <p:spPr>
          <a:xfrm>
            <a:off x="652462" y="4827211"/>
            <a:ext cx="2940051" cy="659190"/>
          </a:xfrm>
          <a:prstGeom prst="rect">
            <a:avLst/>
          </a:prstGeom>
        </p:spPr>
        <p:txBody>
          <a:bodyPr/>
          <a:lstStyle/>
          <a:p>
            <a:pPr marL="0" indent="0">
              <a:buClrTx/>
              <a:buSzTx/>
              <a:buFontTx/>
              <a:buNone/>
              <a:defRPr sz="1400"/>
            </a:pPr>
            <a:endParaRPr/>
          </a:p>
        </p:txBody>
      </p:sp>
      <p:sp>
        <p:nvSpPr>
          <p:cNvPr id="242" name="Shape 242"/>
          <p:cNvSpPr>
            <a:spLocks noGrp="1"/>
          </p:cNvSpPr>
          <p:nvPr>
            <p:ph type="body" sz="quarter" idx="15"/>
          </p:nvPr>
        </p:nvSpPr>
        <p:spPr>
          <a:xfrm>
            <a:off x="3889375" y="4250949"/>
            <a:ext cx="2930525" cy="576263"/>
          </a:xfrm>
          <a:prstGeom prst="rect">
            <a:avLst/>
          </a:prstGeom>
        </p:spPr>
        <p:txBody>
          <a:bodyPr anchor="b"/>
          <a:lstStyle/>
          <a:p>
            <a:pPr marL="0" indent="0">
              <a:buClrTx/>
              <a:buSzTx/>
              <a:buFontTx/>
              <a:buNone/>
              <a:defRPr sz="2400">
                <a:solidFill>
                  <a:srgbClr val="8AD0D6"/>
                </a:solidFill>
              </a:defRPr>
            </a:pPr>
            <a:endParaRPr/>
          </a:p>
        </p:txBody>
      </p:sp>
      <p:sp>
        <p:nvSpPr>
          <p:cNvPr id="243" name="Shape 243"/>
          <p:cNvSpPr>
            <a:spLocks noGrp="1"/>
          </p:cNvSpPr>
          <p:nvPr>
            <p:ph type="pic" sz="quarter" idx="16"/>
          </p:nvPr>
        </p:nvSpPr>
        <p:spPr>
          <a:xfrm>
            <a:off x="3889373" y="2209800"/>
            <a:ext cx="2930526" cy="1524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44" name="Shape 244"/>
          <p:cNvSpPr>
            <a:spLocks noGrp="1"/>
          </p:cNvSpPr>
          <p:nvPr>
            <p:ph type="body" sz="quarter" idx="17"/>
          </p:nvPr>
        </p:nvSpPr>
        <p:spPr>
          <a:xfrm>
            <a:off x="3888021" y="4827210"/>
            <a:ext cx="2934407" cy="659189"/>
          </a:xfrm>
          <a:prstGeom prst="rect">
            <a:avLst/>
          </a:prstGeom>
        </p:spPr>
        <p:txBody>
          <a:bodyPr/>
          <a:lstStyle/>
          <a:p>
            <a:pPr marL="0" indent="0">
              <a:buClrTx/>
              <a:buSzTx/>
              <a:buFontTx/>
              <a:buNone/>
              <a:defRPr sz="1400"/>
            </a:pPr>
            <a:endParaRPr/>
          </a:p>
        </p:txBody>
      </p:sp>
      <p:sp>
        <p:nvSpPr>
          <p:cNvPr id="245" name="Shape 245"/>
          <p:cNvSpPr>
            <a:spLocks noGrp="1"/>
          </p:cNvSpPr>
          <p:nvPr>
            <p:ph type="body" sz="quarter" idx="18"/>
          </p:nvPr>
        </p:nvSpPr>
        <p:spPr>
          <a:xfrm>
            <a:off x="7124700" y="4250949"/>
            <a:ext cx="2932114" cy="576263"/>
          </a:xfrm>
          <a:prstGeom prst="rect">
            <a:avLst/>
          </a:prstGeom>
        </p:spPr>
        <p:txBody>
          <a:bodyPr anchor="b"/>
          <a:lstStyle/>
          <a:p>
            <a:pPr marL="0" indent="0">
              <a:buClrTx/>
              <a:buSzTx/>
              <a:buFontTx/>
              <a:buNone/>
              <a:defRPr sz="2400">
                <a:solidFill>
                  <a:srgbClr val="8AD0D6"/>
                </a:solidFill>
              </a:defRPr>
            </a:pPr>
            <a:endParaRPr/>
          </a:p>
        </p:txBody>
      </p:sp>
      <p:sp>
        <p:nvSpPr>
          <p:cNvPr id="246" name="Shape 246"/>
          <p:cNvSpPr>
            <a:spLocks noGrp="1"/>
          </p:cNvSpPr>
          <p:nvPr>
            <p:ph type="pic" sz="quarter" idx="19"/>
          </p:nvPr>
        </p:nvSpPr>
        <p:spPr>
          <a:xfrm>
            <a:off x="7124699" y="2209800"/>
            <a:ext cx="2932114" cy="1524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47" name="Shape 247"/>
          <p:cNvSpPr>
            <a:spLocks noGrp="1"/>
          </p:cNvSpPr>
          <p:nvPr>
            <p:ph type="body" sz="quarter" idx="20"/>
          </p:nvPr>
        </p:nvSpPr>
        <p:spPr>
          <a:xfrm>
            <a:off x="7124575" y="4827208"/>
            <a:ext cx="2935998" cy="659189"/>
          </a:xfrm>
          <a:prstGeom prst="rect">
            <a:avLst/>
          </a:prstGeom>
        </p:spPr>
        <p:txBody>
          <a:bodyPr/>
          <a:lstStyle/>
          <a:p>
            <a:pPr marL="0" indent="0">
              <a:buClrTx/>
              <a:buSzTx/>
              <a:buFontTx/>
              <a:buNone/>
              <a:defRPr sz="1400"/>
            </a:pPr>
            <a:endParaRPr/>
          </a:p>
        </p:txBody>
      </p:sp>
      <p:sp>
        <p:nvSpPr>
          <p:cNvPr id="248" name="Shape 248"/>
          <p:cNvSpPr/>
          <p:nvPr/>
        </p:nvSpPr>
        <p:spPr>
          <a:xfrm flipH="1">
            <a:off x="3726141" y="2133600"/>
            <a:ext cx="1" cy="3962400"/>
          </a:xfrm>
          <a:prstGeom prst="line">
            <a:avLst/>
          </a:prstGeom>
          <a:ln w="12700" cap="rnd">
            <a:solidFill>
              <a:srgbClr val="8AD0D6">
                <a:alpha val="40000"/>
              </a:srgbClr>
            </a:solidFill>
          </a:ln>
        </p:spPr>
        <p:txBody>
          <a:bodyPr lIns="45719" rIns="45719"/>
          <a:lstStyle/>
          <a:p>
            <a:pPr>
              <a:defRPr>
                <a:solidFill>
                  <a:srgbClr val="FFFFFF"/>
                </a:solidFill>
              </a:defRPr>
            </a:pPr>
            <a:endParaRPr/>
          </a:p>
        </p:txBody>
      </p:sp>
      <p:sp>
        <p:nvSpPr>
          <p:cNvPr id="249" name="Shape 249"/>
          <p:cNvSpPr/>
          <p:nvPr/>
        </p:nvSpPr>
        <p:spPr>
          <a:xfrm flipH="1">
            <a:off x="6962226" y="2133600"/>
            <a:ext cx="1" cy="3966882"/>
          </a:xfrm>
          <a:prstGeom prst="line">
            <a:avLst/>
          </a:prstGeom>
          <a:ln w="12700" cap="rnd">
            <a:solidFill>
              <a:srgbClr val="8AD0D6">
                <a:alpha val="40000"/>
              </a:srgbClr>
            </a:solidFill>
          </a:ln>
        </p:spPr>
        <p:txBody>
          <a:bodyPr lIns="45719" rIns="45719"/>
          <a:lstStyle/>
          <a:p>
            <a:pPr>
              <a:defRPr>
                <a:solidFill>
                  <a:srgbClr val="FFFFFF"/>
                </a:solidFill>
              </a:defRPr>
            </a:pPr>
            <a:endParaRPr/>
          </a:p>
        </p:txBody>
      </p:sp>
      <p:sp>
        <p:nvSpPr>
          <p:cNvPr id="250" name="Shape 2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257"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258"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259" name="Shape 259"/>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60"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261"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262" name="Shape 262"/>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63" name="Shape 263"/>
          <p:cNvSpPr>
            <a:spLocks noGrp="1"/>
          </p:cNvSpPr>
          <p:nvPr>
            <p:ph type="title"/>
          </p:nvPr>
        </p:nvSpPr>
        <p:spPr>
          <a:xfrm>
            <a:off x="646110" y="452718"/>
            <a:ext cx="9404724" cy="1400531"/>
          </a:xfrm>
          <a:prstGeom prst="rect">
            <a:avLst/>
          </a:prstGeom>
        </p:spPr>
        <p:txBody>
          <a:bodyPr>
            <a:normAutofit/>
          </a:bodyPr>
          <a:lstStyle/>
          <a:p>
            <a:r>
              <a:t>Title Text</a:t>
            </a:r>
          </a:p>
        </p:txBody>
      </p:sp>
      <p:sp>
        <p:nvSpPr>
          <p:cNvPr id="264" name="Shape 264"/>
          <p:cNvSpPr>
            <a:spLocks noGrp="1"/>
          </p:cNvSpPr>
          <p:nvPr>
            <p:ph type="body" idx="1"/>
          </p:nvPr>
        </p:nvSpPr>
        <p:spPr>
          <a:xfrm>
            <a:off x="1103312" y="2052917"/>
            <a:ext cx="8946541" cy="419548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5" name="Shape 2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272"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273"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274" name="Shape 274"/>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75"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276"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277" name="Shape 277"/>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78" name="Shape 278"/>
          <p:cNvSpPr>
            <a:spLocks noGrp="1"/>
          </p:cNvSpPr>
          <p:nvPr>
            <p:ph type="title"/>
          </p:nvPr>
        </p:nvSpPr>
        <p:spPr>
          <a:xfrm>
            <a:off x="8304211" y="430212"/>
            <a:ext cx="1752602" cy="5826126"/>
          </a:xfrm>
          <a:prstGeom prst="rect">
            <a:avLst/>
          </a:prstGeom>
        </p:spPr>
        <p:txBody>
          <a:bodyPr anchor="b">
            <a:normAutofit/>
          </a:bodyPr>
          <a:lstStyle/>
          <a:p>
            <a:r>
              <a:t>Title Text</a:t>
            </a:r>
          </a:p>
        </p:txBody>
      </p:sp>
      <p:sp>
        <p:nvSpPr>
          <p:cNvPr id="279" name="Shape 279"/>
          <p:cNvSpPr>
            <a:spLocks noGrp="1"/>
          </p:cNvSpPr>
          <p:nvPr>
            <p:ph type="body" idx="1"/>
          </p:nvPr>
        </p:nvSpPr>
        <p:spPr>
          <a:xfrm>
            <a:off x="652462" y="887413"/>
            <a:ext cx="7423151" cy="53689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0" name="Shape 2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7"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288"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289" name="Shape 289"/>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90"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291"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292" name="Shape 292"/>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93" name="Shape 293"/>
          <p:cNvSpPr>
            <a:spLocks noGrp="1"/>
          </p:cNvSpPr>
          <p:nvPr>
            <p:ph type="title"/>
          </p:nvPr>
        </p:nvSpPr>
        <p:spPr>
          <a:xfrm>
            <a:off x="646110" y="452718"/>
            <a:ext cx="9404724" cy="1400531"/>
          </a:xfrm>
          <a:prstGeom prst="rect">
            <a:avLst/>
          </a:prstGeom>
        </p:spPr>
        <p:txBody>
          <a:bodyPr>
            <a:normAutofit/>
          </a:bodyPr>
          <a:lstStyle/>
          <a:p>
            <a:r>
              <a:t>Title Text</a:t>
            </a:r>
          </a:p>
        </p:txBody>
      </p:sp>
      <p:sp>
        <p:nvSpPr>
          <p:cNvPr id="294" name="Shape 294"/>
          <p:cNvSpPr>
            <a:spLocks noGrp="1"/>
          </p:cNvSpPr>
          <p:nvPr>
            <p:ph type="body" idx="1"/>
          </p:nvPr>
        </p:nvSpPr>
        <p:spPr>
          <a:xfrm>
            <a:off x="1103312" y="2052917"/>
            <a:ext cx="8946541" cy="419548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5" name="Shape 2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2"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33"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34" name="Shape 34"/>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35"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36"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37" name="Shape 37"/>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38" name="Shape 38"/>
          <p:cNvSpPr>
            <a:spLocks noGrp="1"/>
          </p:cNvSpPr>
          <p:nvPr>
            <p:ph type="title"/>
          </p:nvPr>
        </p:nvSpPr>
        <p:spPr>
          <a:xfrm>
            <a:off x="646110" y="452718"/>
            <a:ext cx="9404724" cy="1400531"/>
          </a:xfrm>
          <a:prstGeom prst="rect">
            <a:avLst/>
          </a:prstGeom>
        </p:spPr>
        <p:txBody>
          <a:bodyPr>
            <a:normAutofit/>
          </a:bodyPr>
          <a:lstStyle/>
          <a:p>
            <a:r>
              <a:t>Title Text</a:t>
            </a:r>
          </a:p>
        </p:txBody>
      </p:sp>
      <p:sp>
        <p:nvSpPr>
          <p:cNvPr id="39" name="Shape 39"/>
          <p:cNvSpPr>
            <a:spLocks noGrp="1"/>
          </p:cNvSpPr>
          <p:nvPr>
            <p:ph type="body" idx="1"/>
          </p:nvPr>
        </p:nvSpPr>
        <p:spPr>
          <a:xfrm>
            <a:off x="1103312" y="2052917"/>
            <a:ext cx="8946541" cy="419548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7"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48"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49" name="Shape 49"/>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50"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51"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52" name="Shape 52"/>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53" name="Shape 53"/>
          <p:cNvSpPr>
            <a:spLocks noGrp="1"/>
          </p:cNvSpPr>
          <p:nvPr>
            <p:ph type="title"/>
          </p:nvPr>
        </p:nvSpPr>
        <p:spPr>
          <a:xfrm>
            <a:off x="1154955" y="2861733"/>
            <a:ext cx="8825658" cy="1915648"/>
          </a:xfrm>
          <a:prstGeom prst="rect">
            <a:avLst/>
          </a:prstGeom>
        </p:spPr>
        <p:txBody>
          <a:bodyPr anchor="b">
            <a:normAutofit/>
          </a:bodyPr>
          <a:lstStyle>
            <a:lvl1pPr>
              <a:defRPr sz="4000"/>
            </a:lvl1pPr>
          </a:lstStyle>
          <a:p>
            <a:r>
              <a:t>Title Text</a:t>
            </a:r>
          </a:p>
        </p:txBody>
      </p:sp>
      <p:sp>
        <p:nvSpPr>
          <p:cNvPr id="54" name="Shape 54"/>
          <p:cNvSpPr>
            <a:spLocks noGrp="1"/>
          </p:cNvSpPr>
          <p:nvPr>
            <p:ph type="body" sz="quarter" idx="1"/>
          </p:nvPr>
        </p:nvSpPr>
        <p:spPr>
          <a:xfrm>
            <a:off x="1154954" y="4777380"/>
            <a:ext cx="8825660" cy="860401"/>
          </a:xfrm>
          <a:prstGeom prst="rect">
            <a:avLst/>
          </a:prstGeom>
        </p:spPr>
        <p:txBody>
          <a:bodyPr/>
          <a:lstStyle>
            <a:lvl1pPr marL="0" indent="0">
              <a:buClrTx/>
              <a:buSzTx/>
              <a:buFontTx/>
              <a:buNone/>
              <a:defRPr cap="all">
                <a:solidFill>
                  <a:srgbClr val="8AD0D6"/>
                </a:solidFill>
              </a:defRPr>
            </a:lvl1pPr>
            <a:lvl2pPr marL="0" indent="457200">
              <a:buClrTx/>
              <a:buSzTx/>
              <a:buFontTx/>
              <a:buNone/>
              <a:defRPr cap="all">
                <a:solidFill>
                  <a:srgbClr val="8AD0D6"/>
                </a:solidFill>
              </a:defRPr>
            </a:lvl2pPr>
            <a:lvl3pPr marL="0" indent="914400">
              <a:buClrTx/>
              <a:buSzTx/>
              <a:buFontTx/>
              <a:buNone/>
              <a:defRPr cap="all">
                <a:solidFill>
                  <a:srgbClr val="8AD0D6"/>
                </a:solidFill>
              </a:defRPr>
            </a:lvl3pPr>
            <a:lvl4pPr marL="0" indent="1371600">
              <a:buClrTx/>
              <a:buSzTx/>
              <a:buFontTx/>
              <a:buNone/>
              <a:defRPr cap="all">
                <a:solidFill>
                  <a:srgbClr val="8AD0D6"/>
                </a:solidFill>
              </a:defRPr>
            </a:lvl4pPr>
            <a:lvl5pPr marL="0" indent="1828800">
              <a:buClrTx/>
              <a:buSzTx/>
              <a:buFontTx/>
              <a:buNone/>
              <a:defRPr cap="all">
                <a:solidFill>
                  <a:srgbClr val="8AD0D6"/>
                </a:solidFill>
              </a:defRPr>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62"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63"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64" name="Shape 64"/>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65"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66"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67" name="Shape 67"/>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68" name="Shape 68"/>
          <p:cNvSpPr>
            <a:spLocks noGrp="1"/>
          </p:cNvSpPr>
          <p:nvPr>
            <p:ph type="title"/>
          </p:nvPr>
        </p:nvSpPr>
        <p:spPr>
          <a:xfrm>
            <a:off x="646110" y="452718"/>
            <a:ext cx="9404724" cy="1400531"/>
          </a:xfrm>
          <a:prstGeom prst="rect">
            <a:avLst/>
          </a:prstGeom>
        </p:spPr>
        <p:txBody>
          <a:bodyPr>
            <a:normAutofit/>
          </a:bodyPr>
          <a:lstStyle/>
          <a:p>
            <a:r>
              <a:t>Title Text</a:t>
            </a:r>
          </a:p>
        </p:txBody>
      </p:sp>
      <p:sp>
        <p:nvSpPr>
          <p:cNvPr id="69" name="Shape 69"/>
          <p:cNvSpPr>
            <a:spLocks noGrp="1"/>
          </p:cNvSpPr>
          <p:nvPr>
            <p:ph type="body" sz="half" idx="1"/>
          </p:nvPr>
        </p:nvSpPr>
        <p:spPr>
          <a:xfrm>
            <a:off x="1103312" y="2060575"/>
            <a:ext cx="4396340" cy="4195763"/>
          </a:xfrm>
          <a:prstGeom prst="rect">
            <a:avLst/>
          </a:prstGeom>
        </p:spPr>
        <p:txBody>
          <a:bodyPr/>
          <a:lstStyle>
            <a:lvl1pPr>
              <a:defRPr sz="1800"/>
            </a:lvl1pPr>
            <a:lvl2pPr marL="778668" indent="-321468">
              <a:defRPr sz="1800"/>
            </a:lvl2pPr>
            <a:lvl3pPr marL="1208314" indent="-293914">
              <a:defRPr sz="1800"/>
            </a:lvl3pPr>
            <a:lvl4pPr marL="1714500" indent="-342900">
              <a:defRPr sz="1800"/>
            </a:lvl4pPr>
            <a:lvl5pPr marL="2171700" indent="-342900">
              <a:defRPr sz="1800"/>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77"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78"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79" name="Shape 79"/>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80"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81"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82" name="Shape 82"/>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83" name="Shape 83"/>
          <p:cNvSpPr>
            <a:spLocks noGrp="1"/>
          </p:cNvSpPr>
          <p:nvPr>
            <p:ph type="title"/>
          </p:nvPr>
        </p:nvSpPr>
        <p:spPr>
          <a:xfrm>
            <a:off x="646110" y="452718"/>
            <a:ext cx="9404724" cy="1400531"/>
          </a:xfrm>
          <a:prstGeom prst="rect">
            <a:avLst/>
          </a:prstGeom>
        </p:spPr>
        <p:txBody>
          <a:bodyPr>
            <a:normAutofit/>
          </a:bodyPr>
          <a:lstStyle/>
          <a:p>
            <a:r>
              <a:t>Title Text</a:t>
            </a:r>
          </a:p>
        </p:txBody>
      </p:sp>
      <p:sp>
        <p:nvSpPr>
          <p:cNvPr id="84" name="Shape 84"/>
          <p:cNvSpPr>
            <a:spLocks noGrp="1"/>
          </p:cNvSpPr>
          <p:nvPr>
            <p:ph type="body" sz="quarter" idx="1"/>
          </p:nvPr>
        </p:nvSpPr>
        <p:spPr>
          <a:xfrm>
            <a:off x="1103312" y="1905000"/>
            <a:ext cx="4396339" cy="576263"/>
          </a:xfrm>
          <a:prstGeom prst="rect">
            <a:avLst/>
          </a:prstGeom>
        </p:spPr>
        <p:txBody>
          <a:bodyPr anchor="b"/>
          <a:lstStyle>
            <a:lvl1pPr marL="0" indent="0">
              <a:buClrTx/>
              <a:buSzTx/>
              <a:buFontTx/>
              <a:buNone/>
              <a:defRPr sz="2400">
                <a:solidFill>
                  <a:srgbClr val="8AD0D6"/>
                </a:solidFill>
              </a:defRPr>
            </a:lvl1pPr>
            <a:lvl2pPr marL="0" indent="457200">
              <a:buClrTx/>
              <a:buSzTx/>
              <a:buFontTx/>
              <a:buNone/>
              <a:defRPr sz="2400">
                <a:solidFill>
                  <a:srgbClr val="8AD0D6"/>
                </a:solidFill>
              </a:defRPr>
            </a:lvl2pPr>
            <a:lvl3pPr marL="0" indent="914400">
              <a:buClrTx/>
              <a:buSzTx/>
              <a:buFontTx/>
              <a:buNone/>
              <a:defRPr sz="2400">
                <a:solidFill>
                  <a:srgbClr val="8AD0D6"/>
                </a:solidFill>
              </a:defRPr>
            </a:lvl3pPr>
            <a:lvl4pPr marL="0" indent="1371600">
              <a:buClrTx/>
              <a:buSzTx/>
              <a:buFontTx/>
              <a:buNone/>
              <a:defRPr sz="2400">
                <a:solidFill>
                  <a:srgbClr val="8AD0D6"/>
                </a:solidFill>
              </a:defRPr>
            </a:lvl4pPr>
            <a:lvl5pPr marL="0" indent="1828800">
              <a:buClrTx/>
              <a:buSzTx/>
              <a:buFontTx/>
              <a:buNone/>
              <a:defRPr sz="2400">
                <a:solidFill>
                  <a:srgbClr val="8AD0D6"/>
                </a:solidFill>
              </a:defRPr>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body" sz="quarter" idx="13"/>
          </p:nvPr>
        </p:nvSpPr>
        <p:spPr>
          <a:xfrm>
            <a:off x="5654495" y="1905000"/>
            <a:ext cx="4396340" cy="576263"/>
          </a:xfrm>
          <a:prstGeom prst="rect">
            <a:avLst/>
          </a:prstGeom>
        </p:spPr>
        <p:txBody>
          <a:bodyPr anchor="b"/>
          <a:lstStyle/>
          <a:p>
            <a:pPr marL="0" indent="0">
              <a:buClrTx/>
              <a:buSzTx/>
              <a:buFontTx/>
              <a:buNone/>
              <a:defRPr sz="2400">
                <a:solidFill>
                  <a:srgbClr val="8AD0D6"/>
                </a:solidFill>
              </a:defRPr>
            </a:pPr>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93"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94"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95" name="Shape 95"/>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96"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97"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98" name="Shape 98"/>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99" name="Shape 99"/>
          <p:cNvSpPr>
            <a:spLocks noGrp="1"/>
          </p:cNvSpPr>
          <p:nvPr>
            <p:ph type="title"/>
          </p:nvPr>
        </p:nvSpPr>
        <p:spPr>
          <a:xfrm>
            <a:off x="646110" y="452718"/>
            <a:ext cx="9404724" cy="1400531"/>
          </a:xfrm>
          <a:prstGeom prst="rect">
            <a:avLst/>
          </a:prstGeom>
        </p:spPr>
        <p:txBody>
          <a:bodyPr>
            <a:normAutofit/>
          </a:bodyPr>
          <a:lstStyle/>
          <a:p>
            <a:r>
              <a:t>Title Text</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14"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15"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16" name="Shape 116"/>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17"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118"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119" name="Shape 119"/>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20" name="Shape 120"/>
          <p:cNvSpPr>
            <a:spLocks noGrp="1"/>
          </p:cNvSpPr>
          <p:nvPr>
            <p:ph type="title"/>
          </p:nvPr>
        </p:nvSpPr>
        <p:spPr>
          <a:xfrm>
            <a:off x="1154952" y="1447800"/>
            <a:ext cx="3401066" cy="1447800"/>
          </a:xfrm>
          <a:prstGeom prst="rect">
            <a:avLst/>
          </a:prstGeom>
        </p:spPr>
        <p:txBody>
          <a:bodyPr anchor="b">
            <a:normAutofit/>
          </a:bodyPr>
          <a:lstStyle>
            <a:lvl1pPr>
              <a:defRPr sz="2400"/>
            </a:lvl1pPr>
          </a:lstStyle>
          <a:p>
            <a:r>
              <a:t>Title Text</a:t>
            </a:r>
          </a:p>
        </p:txBody>
      </p:sp>
      <p:sp>
        <p:nvSpPr>
          <p:cNvPr id="121" name="Shape 121"/>
          <p:cNvSpPr>
            <a:spLocks noGrp="1"/>
          </p:cNvSpPr>
          <p:nvPr>
            <p:ph type="body" sz="half" idx="1"/>
          </p:nvPr>
        </p:nvSpPr>
        <p:spPr>
          <a:xfrm>
            <a:off x="4784616" y="1447800"/>
            <a:ext cx="5195998" cy="457200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22" name="Shape 122"/>
          <p:cNvSpPr>
            <a:spLocks noGrp="1"/>
          </p:cNvSpPr>
          <p:nvPr>
            <p:ph type="body" sz="quarter" idx="13"/>
          </p:nvPr>
        </p:nvSpPr>
        <p:spPr>
          <a:xfrm>
            <a:off x="1154952" y="3129279"/>
            <a:ext cx="3401064" cy="2895600"/>
          </a:xfrm>
          <a:prstGeom prst="rect">
            <a:avLst/>
          </a:prstGeom>
        </p:spPr>
        <p:txBody>
          <a:bodyPr/>
          <a:lstStyle/>
          <a:p>
            <a:pPr marL="0" indent="0">
              <a:buClrTx/>
              <a:buSzTx/>
              <a:buFontTx/>
              <a:buNone/>
              <a:defRPr sz="1400"/>
            </a:pPr>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30" name="image2.png"/>
          <p:cNvPicPr>
            <a:picLocks noChangeAspect="1"/>
          </p:cNvPicPr>
          <p:nvPr/>
        </p:nvPicPr>
        <p:blipFill>
          <a:blip r:embed="rId2">
            <a:extLst/>
          </a:blip>
          <a:srcRect l="3613"/>
          <a:stretch>
            <a:fillRect/>
          </a:stretch>
        </p:blipFill>
        <p:spPr>
          <a:xfrm>
            <a:off x="0" y="2669684"/>
            <a:ext cx="4037013" cy="4188316"/>
          </a:xfrm>
          <a:prstGeom prst="rect">
            <a:avLst/>
          </a:prstGeom>
          <a:ln w="12700">
            <a:miter lim="400000"/>
          </a:ln>
        </p:spPr>
      </p:pic>
      <p:pic>
        <p:nvPicPr>
          <p:cNvPr id="131" name="image3.png"/>
          <p:cNvPicPr>
            <a:picLocks noChangeAspect="1"/>
          </p:cNvPicPr>
          <p:nvPr/>
        </p:nvPicPr>
        <p:blipFill>
          <a:blip r:embed="rId3">
            <a:extLst/>
          </a:blip>
          <a:srcRect l="35640"/>
          <a:stretch>
            <a:fillRect/>
          </a:stretch>
        </p:blipFill>
        <p:spPr>
          <a:xfrm>
            <a:off x="-1" y="2892346"/>
            <a:ext cx="1522414" cy="2365454"/>
          </a:xfrm>
          <a:prstGeom prst="rect">
            <a:avLst/>
          </a:prstGeom>
          <a:ln w="12700">
            <a:miter lim="400000"/>
          </a:ln>
        </p:spPr>
      </p:pic>
      <p:sp>
        <p:nvSpPr>
          <p:cNvPr id="132" name="Shape 132"/>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33" name="image4.png"/>
          <p:cNvPicPr>
            <a:picLocks noChangeAspect="1"/>
          </p:cNvPicPr>
          <p:nvPr/>
        </p:nvPicPr>
        <p:blipFill>
          <a:blip r:embed="rId4">
            <a:extLst/>
          </a:blip>
          <a:srcRect t="28812"/>
          <a:stretch>
            <a:fillRect/>
          </a:stretch>
        </p:blipFill>
        <p:spPr>
          <a:xfrm>
            <a:off x="7999411" y="0"/>
            <a:ext cx="1603388" cy="1141407"/>
          </a:xfrm>
          <a:prstGeom prst="rect">
            <a:avLst/>
          </a:prstGeom>
          <a:ln w="12700">
            <a:miter lim="400000"/>
          </a:ln>
        </p:spPr>
      </p:pic>
      <p:pic>
        <p:nvPicPr>
          <p:cNvPr id="134" name="image5.png"/>
          <p:cNvPicPr>
            <a:picLocks noChangeAspect="1"/>
          </p:cNvPicPr>
          <p:nvPr/>
        </p:nvPicPr>
        <p:blipFill>
          <a:blip r:embed="rId5">
            <a:extLst/>
          </a:blip>
          <a:srcRect b="23320"/>
          <a:stretch>
            <a:fillRect/>
          </a:stretch>
        </p:blipFill>
        <p:spPr>
          <a:xfrm>
            <a:off x="8605877" y="6096000"/>
            <a:ext cx="993735" cy="762000"/>
          </a:xfrm>
          <a:prstGeom prst="rect">
            <a:avLst/>
          </a:prstGeom>
          <a:ln w="12700">
            <a:miter lim="400000"/>
          </a:ln>
        </p:spPr>
      </p:pic>
      <p:sp>
        <p:nvSpPr>
          <p:cNvPr id="135" name="Shape 135"/>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36" name="Shape 136"/>
          <p:cNvSpPr>
            <a:spLocks noGrp="1"/>
          </p:cNvSpPr>
          <p:nvPr>
            <p:ph type="title"/>
          </p:nvPr>
        </p:nvSpPr>
        <p:spPr>
          <a:xfrm>
            <a:off x="1153906" y="1854192"/>
            <a:ext cx="5092908" cy="1574809"/>
          </a:xfrm>
          <a:prstGeom prst="rect">
            <a:avLst/>
          </a:prstGeom>
        </p:spPr>
        <p:txBody>
          <a:bodyPr anchor="b">
            <a:normAutofit/>
          </a:bodyPr>
          <a:lstStyle>
            <a:lvl1pPr>
              <a:defRPr sz="3600"/>
            </a:lvl1pPr>
          </a:lstStyle>
          <a:p>
            <a:r>
              <a:t>Title Text</a:t>
            </a:r>
          </a:p>
        </p:txBody>
      </p:sp>
      <p:sp>
        <p:nvSpPr>
          <p:cNvPr id="137" name="Shape 137"/>
          <p:cNvSpPr>
            <a:spLocks noGrp="1"/>
          </p:cNvSpPr>
          <p:nvPr>
            <p:ph type="pic" sz="quarter" idx="13"/>
          </p:nvPr>
        </p:nvSpPr>
        <p:spPr>
          <a:xfrm>
            <a:off x="6949546" y="1143000"/>
            <a:ext cx="3200401" cy="4572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38" name="Shape 138"/>
          <p:cNvSpPr>
            <a:spLocks noGrp="1"/>
          </p:cNvSpPr>
          <p:nvPr>
            <p:ph type="body" sz="quarter" idx="1"/>
          </p:nvPr>
        </p:nvSpPr>
        <p:spPr>
          <a:xfrm>
            <a:off x="1154954" y="3657600"/>
            <a:ext cx="5084980" cy="1371600"/>
          </a:xfrm>
          <a:prstGeom prst="rect">
            <a:avLst/>
          </a:prstGeom>
        </p:spPr>
        <p:txBody>
          <a:bodyPr/>
          <a:lstStyle>
            <a:lvl1pPr marL="0" indent="0">
              <a:buClrTx/>
              <a:buSzTx/>
              <a:buFontTx/>
              <a:buNone/>
              <a:defRPr sz="1400"/>
            </a:lvl1pPr>
            <a:lvl2pPr marL="0" indent="457200">
              <a:buClrTx/>
              <a:buSzTx/>
              <a:buFontTx/>
              <a:buNone/>
              <a:defRPr sz="1400"/>
            </a:lvl2pPr>
            <a:lvl3pPr marL="0" indent="914400">
              <a:buClrTx/>
              <a:buSzTx/>
              <a:buFontTx/>
              <a:buNone/>
              <a:defRPr sz="1400"/>
            </a:lvl3pPr>
            <a:lvl4pPr marL="0" indent="1371600">
              <a:buClrTx/>
              <a:buSzTx/>
              <a:buFontTx/>
              <a:buNone/>
              <a:defRPr sz="1400"/>
            </a:lvl4pPr>
            <a:lvl5pPr marL="0" indent="1828800">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39" name="Shape 1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rcRect/>
          <a:stretch>
            <a:fillRect/>
          </a:stretch>
        </a:blipFill>
        <a:effectLst/>
      </p:bgPr>
    </p:bg>
    <p:spTree>
      <p:nvGrpSpPr>
        <p:cNvPr id="1" name=""/>
        <p:cNvGrpSpPr/>
        <p:nvPr/>
      </p:nvGrpSpPr>
      <p:grpSpPr>
        <a:xfrm>
          <a:off x="0" y="0"/>
          <a:ext cx="0" cy="0"/>
          <a:chOff x="0" y="0"/>
          <a:chExt cx="0" cy="0"/>
        </a:xfrm>
      </p:grpSpPr>
      <p:pic>
        <p:nvPicPr>
          <p:cNvPr id="2" name="image2.png"/>
          <p:cNvPicPr>
            <a:picLocks noChangeAspect="1"/>
          </p:cNvPicPr>
          <p:nvPr/>
        </p:nvPicPr>
        <p:blipFill>
          <a:blip r:embed="rId21">
            <a:extLst/>
          </a:blip>
          <a:srcRect l="3613"/>
          <a:stretch>
            <a:fillRect/>
          </a:stretch>
        </p:blipFill>
        <p:spPr>
          <a:xfrm>
            <a:off x="0" y="2669684"/>
            <a:ext cx="4037013" cy="4188316"/>
          </a:xfrm>
          <a:prstGeom prst="rect">
            <a:avLst/>
          </a:prstGeom>
          <a:ln w="12700">
            <a:miter lim="400000"/>
          </a:ln>
        </p:spPr>
      </p:pic>
      <p:pic>
        <p:nvPicPr>
          <p:cNvPr id="3" name="image3.png"/>
          <p:cNvPicPr>
            <a:picLocks noChangeAspect="1"/>
          </p:cNvPicPr>
          <p:nvPr/>
        </p:nvPicPr>
        <p:blipFill>
          <a:blip r:embed="rId22">
            <a:extLst/>
          </a:blip>
          <a:srcRect l="35640"/>
          <a:stretch>
            <a:fillRect/>
          </a:stretch>
        </p:blipFill>
        <p:spPr>
          <a:xfrm>
            <a:off x="-1" y="2892346"/>
            <a:ext cx="1522414" cy="2365454"/>
          </a:xfrm>
          <a:prstGeom prst="rect">
            <a:avLst/>
          </a:prstGeom>
          <a:ln w="12700">
            <a:miter lim="400000"/>
          </a:ln>
        </p:spPr>
      </p:pic>
      <p:sp>
        <p:nvSpPr>
          <p:cNvPr id="4" name="Shape 4"/>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5" name="image4.png"/>
          <p:cNvPicPr>
            <a:picLocks noChangeAspect="1"/>
          </p:cNvPicPr>
          <p:nvPr/>
        </p:nvPicPr>
        <p:blipFill>
          <a:blip r:embed="rId23">
            <a:extLst/>
          </a:blip>
          <a:srcRect t="28812"/>
          <a:stretch>
            <a:fillRect/>
          </a:stretch>
        </p:blipFill>
        <p:spPr>
          <a:xfrm>
            <a:off x="7999411" y="0"/>
            <a:ext cx="1603388" cy="1141407"/>
          </a:xfrm>
          <a:prstGeom prst="rect">
            <a:avLst/>
          </a:prstGeom>
          <a:ln w="12700">
            <a:miter lim="400000"/>
          </a:ln>
        </p:spPr>
      </p:pic>
      <p:pic>
        <p:nvPicPr>
          <p:cNvPr id="6" name="image5.png"/>
          <p:cNvPicPr>
            <a:picLocks noChangeAspect="1"/>
          </p:cNvPicPr>
          <p:nvPr/>
        </p:nvPicPr>
        <p:blipFill>
          <a:blip r:embed="rId24">
            <a:extLst/>
          </a:blip>
          <a:srcRect b="23320"/>
          <a:stretch>
            <a:fillRect/>
          </a:stretch>
        </p:blipFill>
        <p:spPr>
          <a:xfrm>
            <a:off x="8605877" y="6096000"/>
            <a:ext cx="993735" cy="762000"/>
          </a:xfrm>
          <a:prstGeom prst="rect">
            <a:avLst/>
          </a:prstGeom>
          <a:ln w="12700">
            <a:miter lim="400000"/>
          </a:ln>
        </p:spPr>
      </p:pic>
      <p:sp>
        <p:nvSpPr>
          <p:cNvPr id="7" name="Shape 7"/>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8" name="Shape 8"/>
          <p:cNvSpPr>
            <a:spLocks noGrp="1"/>
          </p:cNvSpPr>
          <p:nvPr>
            <p:ph type="title"/>
          </p:nvPr>
        </p:nvSpPr>
        <p:spPr>
          <a:xfrm>
            <a:off x="609600" y="274637"/>
            <a:ext cx="109728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Title Text</a:t>
            </a:r>
          </a:p>
        </p:txBody>
      </p:sp>
      <p:sp>
        <p:nvSpPr>
          <p:cNvPr id="9" name="Shape 9"/>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0" name="Shape 10"/>
          <p:cNvSpPr>
            <a:spLocks noGrp="1"/>
          </p:cNvSpPr>
          <p:nvPr>
            <p:ph type="sldNum" sz="quarter" idx="2"/>
          </p:nvPr>
        </p:nvSpPr>
        <p:spPr>
          <a:xfrm>
            <a:off x="10522496" y="540176"/>
            <a:ext cx="498287" cy="523240"/>
          </a:xfrm>
          <a:prstGeom prst="rect">
            <a:avLst/>
          </a:prstGeom>
          <a:ln w="12700">
            <a:miter lim="400000"/>
          </a:ln>
        </p:spPr>
        <p:txBody>
          <a:bodyPr wrap="none" lIns="45719" rIns="45719" anchor="b">
            <a:spAutoFit/>
          </a:bodyPr>
          <a:lstStyle>
            <a:lvl1pPr algn="ctr">
              <a:defRPr sz="28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mn-lt"/>
          <a:ea typeface="+mn-ea"/>
          <a:cs typeface="+mn-cs"/>
          <a:sym typeface="Century Gothic"/>
        </a:defRPr>
      </a:lvl1pPr>
      <a:lvl2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mn-lt"/>
          <a:ea typeface="+mn-ea"/>
          <a:cs typeface="+mn-cs"/>
          <a:sym typeface="Century Gothic"/>
        </a:defRPr>
      </a:lvl2pPr>
      <a:lvl3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mn-lt"/>
          <a:ea typeface="+mn-ea"/>
          <a:cs typeface="+mn-cs"/>
          <a:sym typeface="Century Gothic"/>
        </a:defRPr>
      </a:lvl3pPr>
      <a:lvl4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mn-lt"/>
          <a:ea typeface="+mn-ea"/>
          <a:cs typeface="+mn-cs"/>
          <a:sym typeface="Century Gothic"/>
        </a:defRPr>
      </a:lvl4pPr>
      <a:lvl5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mn-lt"/>
          <a:ea typeface="+mn-ea"/>
          <a:cs typeface="+mn-cs"/>
          <a:sym typeface="Century Gothic"/>
        </a:defRPr>
      </a:lvl5pPr>
      <a:lvl6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mn-lt"/>
          <a:ea typeface="+mn-ea"/>
          <a:cs typeface="+mn-cs"/>
          <a:sym typeface="Century Gothic"/>
        </a:defRPr>
      </a:lvl6pPr>
      <a:lvl7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mn-lt"/>
          <a:ea typeface="+mn-ea"/>
          <a:cs typeface="+mn-cs"/>
          <a:sym typeface="Century Gothic"/>
        </a:defRPr>
      </a:lvl7pPr>
      <a:lvl8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mn-lt"/>
          <a:ea typeface="+mn-ea"/>
          <a:cs typeface="+mn-cs"/>
          <a:sym typeface="Century Gothic"/>
        </a:defRPr>
      </a:lvl8pPr>
      <a:lvl9pPr marL="0" marR="0" indent="0" algn="l" defTabSz="457200" rtl="0" latinLnBrk="0">
        <a:lnSpc>
          <a:spcPct val="100000"/>
        </a:lnSpc>
        <a:spcBef>
          <a:spcPts val="0"/>
        </a:spcBef>
        <a:spcAft>
          <a:spcPts val="0"/>
        </a:spcAft>
        <a:buClrTx/>
        <a:buSzTx/>
        <a:buFontTx/>
        <a:buNone/>
        <a:tabLst/>
        <a:defRPr sz="4200" b="0" i="0" u="none" strike="noStrike" cap="none" spc="0" baseline="0">
          <a:ln>
            <a:noFill/>
          </a:ln>
          <a:solidFill>
            <a:srgbClr val="EBEBEB"/>
          </a:solidFill>
          <a:uFillTx/>
          <a:latin typeface="+mn-lt"/>
          <a:ea typeface="+mn-ea"/>
          <a:cs typeface="+mn-cs"/>
          <a:sym typeface="Century Gothic"/>
        </a:defRPr>
      </a:lvl9pPr>
    </p:titleStyle>
    <p:bodyStyle>
      <a:lvl1pPr marL="342900" marR="0" indent="-342900"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mn-lt"/>
          <a:ea typeface="+mn-ea"/>
          <a:cs typeface="+mn-cs"/>
          <a:sym typeface="Century Gothic"/>
        </a:defRPr>
      </a:lvl1pPr>
      <a:lvl2pPr marL="774700" marR="0" indent="-317500"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mn-lt"/>
          <a:ea typeface="+mn-ea"/>
          <a:cs typeface="+mn-cs"/>
          <a:sym typeface="Century Gothic"/>
        </a:defRPr>
      </a:lvl2pPr>
      <a:lvl3pPr marL="1200150" marR="0" indent="-285750"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mn-lt"/>
          <a:ea typeface="+mn-ea"/>
          <a:cs typeface="+mn-cs"/>
          <a:sym typeface="Century Gothic"/>
        </a:defRPr>
      </a:lvl3pPr>
      <a:lvl4pPr marL="1698171" marR="0" indent="-326571"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mn-lt"/>
          <a:ea typeface="+mn-ea"/>
          <a:cs typeface="+mn-cs"/>
          <a:sym typeface="Century Gothic"/>
        </a:defRPr>
      </a:lvl4pPr>
      <a:lvl5pPr marL="2155371" marR="0" indent="-326571"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mn-lt"/>
          <a:ea typeface="+mn-ea"/>
          <a:cs typeface="+mn-cs"/>
          <a:sym typeface="Century Gothic"/>
        </a:defRPr>
      </a:lvl5pPr>
      <a:lvl6pPr marL="2603971" marR="0" indent="-326571"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mn-lt"/>
          <a:ea typeface="+mn-ea"/>
          <a:cs typeface="+mn-cs"/>
          <a:sym typeface="Century Gothic"/>
        </a:defRPr>
      </a:lvl6pPr>
      <a:lvl7pPr marL="3069771" marR="0" indent="-326571"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mn-lt"/>
          <a:ea typeface="+mn-ea"/>
          <a:cs typeface="+mn-cs"/>
          <a:sym typeface="Century Gothic"/>
        </a:defRPr>
      </a:lvl7pPr>
      <a:lvl8pPr marL="3526971" marR="0" indent="-326571"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mn-lt"/>
          <a:ea typeface="+mn-ea"/>
          <a:cs typeface="+mn-cs"/>
          <a:sym typeface="Century Gothic"/>
        </a:defRPr>
      </a:lvl8pPr>
      <a:lvl9pPr marL="3984171" marR="0" indent="-326571" algn="l" defTabSz="457200" rtl="0" latinLnBrk="0">
        <a:lnSpc>
          <a:spcPct val="100000"/>
        </a:lnSpc>
        <a:spcBef>
          <a:spcPts val="1000"/>
        </a:spcBef>
        <a:spcAft>
          <a:spcPts val="0"/>
        </a:spcAft>
        <a:buClr>
          <a:srgbClr val="8AD0D6"/>
        </a:buClr>
        <a:buSzPct val="80000"/>
        <a:buFont typeface="Wingdings 3"/>
        <a:buChar char=""/>
        <a:tabLst/>
        <a:defRPr sz="2000" b="0" i="0" u="none" strike="noStrike" cap="none" spc="0" baseline="0">
          <a:ln>
            <a:noFill/>
          </a:ln>
          <a:solidFill>
            <a:srgbClr val="FFFFFF"/>
          </a:solidFill>
          <a:uFillTx/>
          <a:latin typeface="+mn-lt"/>
          <a:ea typeface="+mn-ea"/>
          <a:cs typeface="+mn-cs"/>
          <a:sym typeface="Century Gothic"/>
        </a:defRPr>
      </a:lvl9pPr>
    </p:bodyStyle>
    <p:otherStyle>
      <a:lvl1pPr marL="0" marR="0" indent="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1pPr>
      <a:lvl2pPr marL="0" marR="0" indent="4572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2pPr>
      <a:lvl3pPr marL="0" marR="0" indent="9144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3pPr>
      <a:lvl4pPr marL="0" marR="0" indent="13716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4pPr>
      <a:lvl5pPr marL="0" marR="0" indent="18288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5pPr>
      <a:lvl6pPr marL="0" marR="0" indent="22860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6pPr>
      <a:lvl7pPr marL="0" marR="0" indent="27432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7pPr>
      <a:lvl8pPr marL="0" marR="0" indent="32004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8pPr>
      <a:lvl9pPr marL="0" marR="0" indent="36576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atoday.com/story/money/business/2017/03/21/sears-says-substantial-doubt-can-stay-business/99479726/" TargetMode="External"/><Relationship Id="rId2" Type="http://schemas.openxmlformats.org/officeDocument/2006/relationships/hyperlink" Target="https://www.bloomberg.com/news/articles/2017-02-10/sears-soars-on-plan-to-cut-debt-pension-burden-by-1-5-billion" TargetMode="External"/><Relationship Id="rId1" Type="http://schemas.openxmlformats.org/officeDocument/2006/relationships/slideLayout" Target="../slideLayouts/slideLayout18.xml"/><Relationship Id="rId4" Type="http://schemas.openxmlformats.org/officeDocument/2006/relationships/hyperlink" Target="https://www.nytimes.com/2017/03/30/business/edward-lampert-sears-kmart.html?_r=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ctrTitle"/>
          </p:nvPr>
        </p:nvSpPr>
        <p:spPr>
          <a:xfrm>
            <a:off x="362857" y="232228"/>
            <a:ext cx="9617757" cy="1337929"/>
          </a:xfrm>
          <a:prstGeom prst="rect">
            <a:avLst/>
          </a:prstGeom>
        </p:spPr>
        <p:txBody>
          <a:bodyPr/>
          <a:lstStyle/>
          <a:p>
            <a:r>
              <a:rPr dirty="0"/>
              <a:t>Sears Holdings Corp. </a:t>
            </a:r>
          </a:p>
        </p:txBody>
      </p:sp>
      <p:sp>
        <p:nvSpPr>
          <p:cNvPr id="305" name="Shape 305"/>
          <p:cNvSpPr>
            <a:spLocks noGrp="1"/>
          </p:cNvSpPr>
          <p:nvPr>
            <p:ph type="subTitle" sz="quarter" idx="1"/>
          </p:nvPr>
        </p:nvSpPr>
        <p:spPr>
          <a:xfrm>
            <a:off x="1683170" y="5287842"/>
            <a:ext cx="8825660" cy="861421"/>
          </a:xfrm>
          <a:prstGeom prst="rect">
            <a:avLst/>
          </a:prstGeom>
        </p:spPr>
        <p:txBody>
          <a:bodyPr/>
          <a:lstStyle>
            <a:lvl1pPr algn="ctr"/>
          </a:lstStyle>
          <a:p>
            <a:r>
              <a:t>By Tricia Graffeo, Logan Hanhardt, Dalaney Cummins</a:t>
            </a:r>
          </a:p>
        </p:txBody>
      </p:sp>
      <p:pic>
        <p:nvPicPr>
          <p:cNvPr id="306" name="image6.png"/>
          <p:cNvPicPr>
            <a:picLocks noChangeAspect="1"/>
          </p:cNvPicPr>
          <p:nvPr/>
        </p:nvPicPr>
        <p:blipFill>
          <a:blip r:embed="rId3">
            <a:extLst/>
          </a:blip>
          <a:stretch>
            <a:fillRect/>
          </a:stretch>
        </p:blipFill>
        <p:spPr>
          <a:xfrm>
            <a:off x="1352274" y="2161997"/>
            <a:ext cx="9487452" cy="184820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p:cNvSpPr>
          <p:nvPr>
            <p:ph type="title"/>
          </p:nvPr>
        </p:nvSpPr>
        <p:spPr>
          <a:xfrm>
            <a:off x="646111" y="452718"/>
            <a:ext cx="9404723" cy="1400531"/>
          </a:xfrm>
          <a:prstGeom prst="rect">
            <a:avLst/>
          </a:prstGeom>
        </p:spPr>
        <p:txBody>
          <a:bodyPr/>
          <a:lstStyle/>
          <a:p>
            <a:r>
              <a:t>Recommendations</a:t>
            </a:r>
            <a:br/>
            <a:endParaRPr/>
          </a:p>
        </p:txBody>
      </p:sp>
      <p:sp>
        <p:nvSpPr>
          <p:cNvPr id="334" name="Shape 334"/>
          <p:cNvSpPr>
            <a:spLocks noGrp="1"/>
          </p:cNvSpPr>
          <p:nvPr>
            <p:ph type="body" idx="1"/>
          </p:nvPr>
        </p:nvSpPr>
        <p:spPr>
          <a:xfrm>
            <a:off x="1103311" y="2052917"/>
            <a:ext cx="8946543" cy="4195483"/>
          </a:xfrm>
          <a:prstGeom prst="rect">
            <a:avLst/>
          </a:prstGeom>
        </p:spPr>
        <p:txBody>
          <a:bodyPr>
            <a:normAutofit/>
          </a:bodyPr>
          <a:lstStyle/>
          <a:p>
            <a:r>
              <a:rPr sz="2800" dirty="0"/>
              <a:t>Hire a team to revamp websites and PR</a:t>
            </a:r>
          </a:p>
          <a:p>
            <a:r>
              <a:rPr sz="2800" dirty="0"/>
              <a:t>Hire a team to help improve online advertising and social media </a:t>
            </a:r>
            <a:r>
              <a:rPr sz="2800" dirty="0" smtClean="0"/>
              <a:t>presence</a:t>
            </a:r>
            <a:endParaRPr sz="2800" dirty="0"/>
          </a:p>
          <a:p>
            <a:r>
              <a:rPr sz="2800" dirty="0"/>
              <a:t>Outsource the remodeling </a:t>
            </a:r>
            <a:r>
              <a:rPr sz="2800" dirty="0" smtClean="0"/>
              <a:t>of stores</a:t>
            </a:r>
            <a:endParaRPr lang="en-US" sz="2800" dirty="0" smtClean="0"/>
          </a:p>
          <a:p>
            <a:r>
              <a:rPr lang="en-US" sz="2800" dirty="0" smtClean="0"/>
              <a:t>Improve quality of merchandise </a:t>
            </a:r>
            <a:endParaRPr sz="2800" dirty="0"/>
          </a:p>
          <a:p>
            <a:r>
              <a:rPr sz="2800" dirty="0"/>
              <a:t>Create a top down employee training program</a:t>
            </a:r>
          </a:p>
          <a:p>
            <a:r>
              <a:rPr sz="2800" dirty="0"/>
              <a:t>Promote </a:t>
            </a:r>
            <a:r>
              <a:rPr sz="2800" dirty="0" smtClean="0"/>
              <a:t>innovation</a:t>
            </a:r>
            <a:endParaRPr sz="2800" dirty="0"/>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p:cNvSpPr>
          <p:nvPr>
            <p:ph type="title"/>
          </p:nvPr>
        </p:nvSpPr>
        <p:spPr>
          <a:xfrm>
            <a:off x="646111" y="452718"/>
            <a:ext cx="9404723" cy="1400531"/>
          </a:xfrm>
          <a:prstGeom prst="rect">
            <a:avLst/>
          </a:prstGeom>
        </p:spPr>
        <p:txBody>
          <a:bodyPr/>
          <a:lstStyle/>
          <a:p>
            <a:r>
              <a:t>Summary</a:t>
            </a:r>
            <a:br/>
            <a:endParaRPr/>
          </a:p>
        </p:txBody>
      </p:sp>
      <p:sp>
        <p:nvSpPr>
          <p:cNvPr id="337" name="Shape 337"/>
          <p:cNvSpPr>
            <a:spLocks noGrp="1"/>
          </p:cNvSpPr>
          <p:nvPr>
            <p:ph type="body" idx="1"/>
          </p:nvPr>
        </p:nvSpPr>
        <p:spPr>
          <a:xfrm>
            <a:off x="1103311" y="2052917"/>
            <a:ext cx="8946543" cy="4195483"/>
          </a:xfrm>
          <a:prstGeom prst="rect">
            <a:avLst/>
          </a:prstGeom>
        </p:spPr>
        <p:txBody>
          <a:bodyPr/>
          <a:lstStyle/>
          <a:p>
            <a:r>
              <a:t>We believe that by improving Sears Corp’s online presence, stores, staff, and products the corporation could see significant growth in both sales and market share. </a:t>
            </a: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type="title"/>
          </p:nvPr>
        </p:nvSpPr>
        <p:spPr>
          <a:xfrm>
            <a:off x="646111" y="452718"/>
            <a:ext cx="9404723" cy="1400531"/>
          </a:xfrm>
          <a:prstGeom prst="rect">
            <a:avLst/>
          </a:prstGeom>
        </p:spPr>
        <p:txBody>
          <a:bodyPr/>
          <a:lstStyle/>
          <a:p>
            <a:r>
              <a:t>References</a:t>
            </a:r>
          </a:p>
        </p:txBody>
      </p:sp>
      <p:sp>
        <p:nvSpPr>
          <p:cNvPr id="9" name="Rectangle 6"/>
          <p:cNvSpPr>
            <a:spLocks noGrp="1" noChangeArrowheads="1"/>
          </p:cNvSpPr>
          <p:nvPr>
            <p:ph type="body" idx="1"/>
          </p:nvPr>
        </p:nvSpPr>
        <p:spPr bwMode="auto">
          <a:xfrm>
            <a:off x="0" y="1765370"/>
            <a:ext cx="1179842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https://www.bloomberg.com/news/articles/2017-02-10/sears-soars-on-plan-to-cut-debt-pension-burden-by-1-5-billion</a:t>
            </a:r>
            <a: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sz="18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https://www.usatoday.com/story/money/business/2017/03/21/sears-says-substantial-doubt-can-stay-business/99479726/</a:t>
            </a:r>
            <a: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sz="18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https://www.nytimes.com/2017/03/30/business/edward-lampert-sears-kmart.html? r=0</a:t>
            </a:r>
            <a:endParaRPr kumimoji="0" lang="en-US" sz="18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https://www.usatoday.com/story/money/business/2017/03/21/sears-says-substantial-doubt-can-stay-business/99479726/</a:t>
            </a:r>
            <a: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sz="18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https://www.nytimes.com/2017/03/30/business/edward-lampert-sears-kmart.html? r=0</a:t>
            </a:r>
            <a:endParaRPr kumimoji="0" lang="en-US" sz="3200" b="0" i="0" u="none" strike="noStrike" cap="none" normalizeH="0" baseline="0" dirty="0" smtClean="0">
              <a:ln>
                <a:noFill/>
              </a:ln>
              <a:solidFill>
                <a:schemeClr val="bg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p:nvPr>
        </p:nvSpPr>
        <p:spPr>
          <a:xfrm>
            <a:off x="646111" y="452718"/>
            <a:ext cx="9404723" cy="1400531"/>
          </a:xfrm>
          <a:prstGeom prst="rect">
            <a:avLst/>
          </a:prstGeom>
        </p:spPr>
        <p:txBody>
          <a:bodyPr/>
          <a:lstStyle/>
          <a:p>
            <a:r>
              <a:t>Vision Statement</a:t>
            </a:r>
          </a:p>
        </p:txBody>
      </p:sp>
      <p:sp>
        <p:nvSpPr>
          <p:cNvPr id="309" name="Shape 309"/>
          <p:cNvSpPr>
            <a:spLocks noGrp="1"/>
          </p:cNvSpPr>
          <p:nvPr>
            <p:ph type="body" idx="1"/>
          </p:nvPr>
        </p:nvSpPr>
        <p:spPr>
          <a:xfrm>
            <a:off x="1103311" y="2052917"/>
            <a:ext cx="8946543" cy="4195483"/>
          </a:xfrm>
          <a:prstGeom prst="rect">
            <a:avLst/>
          </a:prstGeom>
        </p:spPr>
        <p:txBody>
          <a:bodyPr/>
          <a:lstStyle>
            <a:lvl1pPr>
              <a:defRPr sz="3200"/>
            </a:lvl1pPr>
          </a:lstStyle>
          <a:p>
            <a:r>
              <a:t>Sears Holding is committed to improving the lives of our customers by providing quality services, product, and solutions that earn their trust and build lifetime relationships.</a:t>
            </a: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title"/>
          </p:nvPr>
        </p:nvSpPr>
        <p:spPr>
          <a:xfrm>
            <a:off x="646111" y="452718"/>
            <a:ext cx="9404723" cy="1400531"/>
          </a:xfrm>
          <a:prstGeom prst="rect">
            <a:avLst/>
          </a:prstGeom>
        </p:spPr>
        <p:txBody>
          <a:bodyPr/>
          <a:lstStyle/>
          <a:p>
            <a:r>
              <a:t>Mission statement</a:t>
            </a:r>
          </a:p>
        </p:txBody>
      </p:sp>
      <p:sp>
        <p:nvSpPr>
          <p:cNvPr id="312" name="Shape 312"/>
          <p:cNvSpPr>
            <a:spLocks noGrp="1"/>
          </p:cNvSpPr>
          <p:nvPr>
            <p:ph type="body" idx="1"/>
          </p:nvPr>
        </p:nvSpPr>
        <p:spPr>
          <a:xfrm>
            <a:off x="1103311" y="2052917"/>
            <a:ext cx="8946543" cy="4195483"/>
          </a:xfrm>
          <a:prstGeom prst="rect">
            <a:avLst/>
          </a:prstGeom>
        </p:spPr>
        <p:txBody>
          <a:bodyPr/>
          <a:lstStyle>
            <a:lvl1pPr>
              <a:defRPr sz="3200"/>
            </a:lvl1pPr>
          </a:lstStyle>
          <a:p>
            <a:r>
              <a:t>To grow our business by providing quality products and services at great value when and where our customers want them . And by building positive and lasting relationships with our customers. </a:t>
            </a: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title"/>
          </p:nvPr>
        </p:nvSpPr>
        <p:spPr>
          <a:xfrm>
            <a:off x="646111" y="179761"/>
            <a:ext cx="9404723" cy="1400532"/>
          </a:xfrm>
          <a:prstGeom prst="rect">
            <a:avLst/>
          </a:prstGeom>
        </p:spPr>
        <p:txBody>
          <a:bodyPr/>
          <a:lstStyle/>
          <a:p>
            <a:r>
              <a:t>Strengths</a:t>
            </a:r>
          </a:p>
        </p:txBody>
      </p:sp>
      <p:sp>
        <p:nvSpPr>
          <p:cNvPr id="315" name="Shape 315"/>
          <p:cNvSpPr>
            <a:spLocks noGrp="1"/>
          </p:cNvSpPr>
          <p:nvPr>
            <p:ph type="body" idx="1"/>
          </p:nvPr>
        </p:nvSpPr>
        <p:spPr>
          <a:xfrm>
            <a:off x="204715" y="1105468"/>
            <a:ext cx="10877267" cy="5752532"/>
          </a:xfrm>
          <a:prstGeom prst="rect">
            <a:avLst/>
          </a:prstGeom>
        </p:spPr>
        <p:txBody>
          <a:bodyPr/>
          <a:lstStyle/>
          <a:p>
            <a:pPr marL="342899" indent="-342899">
              <a:lnSpc>
                <a:spcPct val="80000"/>
              </a:lnSpc>
            </a:pPr>
            <a:r>
              <a:t>Well established- Sears Holdings is a household name that has been a nationwide presence for years</a:t>
            </a:r>
          </a:p>
          <a:p>
            <a:pPr marL="742950" lvl="1" indent="-285750">
              <a:lnSpc>
                <a:spcPct val="80000"/>
              </a:lnSpc>
              <a:defRPr sz="1500"/>
            </a:pPr>
            <a:r>
              <a:t>Founded in 1886 opened retail locations in 1925</a:t>
            </a:r>
          </a:p>
          <a:p>
            <a:pPr marL="742950" lvl="1" indent="-285750">
              <a:lnSpc>
                <a:spcPct val="80000"/>
              </a:lnSpc>
              <a:defRPr sz="1500"/>
            </a:pPr>
            <a:r>
              <a:t>Locations in all 50 states</a:t>
            </a:r>
          </a:p>
          <a:p>
            <a:pPr marL="742950" lvl="1" indent="-285750">
              <a:lnSpc>
                <a:spcPct val="80000"/>
              </a:lnSpc>
              <a:defRPr sz="1500"/>
            </a:pPr>
            <a:r>
              <a:t>Puerto Rico, Guam, Canada and Mexico</a:t>
            </a:r>
          </a:p>
          <a:p>
            <a:pPr marL="742950" lvl="1" indent="-285750">
              <a:lnSpc>
                <a:spcPct val="80000"/>
              </a:lnSpc>
              <a:defRPr sz="1500"/>
            </a:pPr>
            <a:r>
              <a:t>18</a:t>
            </a:r>
            <a:r>
              <a:rPr baseline="30000"/>
              <a:t>th</a:t>
            </a:r>
            <a:r>
              <a:t> largest retailing company in the United States as of 2014</a:t>
            </a:r>
          </a:p>
          <a:p>
            <a:pPr marL="0" lvl="1" indent="228600">
              <a:lnSpc>
                <a:spcPct val="80000"/>
              </a:lnSpc>
              <a:buClrTx/>
              <a:buSzTx/>
              <a:buFontTx/>
              <a:buNone/>
              <a:defRPr sz="1500"/>
            </a:pPr>
            <a:endParaRPr/>
          </a:p>
          <a:p>
            <a:pPr marL="342899" indent="-342899">
              <a:lnSpc>
                <a:spcPct val="80000"/>
              </a:lnSpc>
            </a:pPr>
            <a:r>
              <a:t>They own popular specialty brands (about 47)</a:t>
            </a:r>
          </a:p>
          <a:p>
            <a:pPr marL="742950" lvl="1" indent="-285750">
              <a:lnSpc>
                <a:spcPct val="80000"/>
              </a:lnSpc>
              <a:defRPr sz="1500"/>
            </a:pPr>
            <a:r>
              <a:t>Kenmore</a:t>
            </a:r>
          </a:p>
          <a:p>
            <a:pPr marL="742950" lvl="1" indent="-285750">
              <a:lnSpc>
                <a:spcPct val="80000"/>
              </a:lnSpc>
              <a:defRPr sz="1500"/>
            </a:pPr>
            <a:r>
              <a:t>DieHard</a:t>
            </a:r>
          </a:p>
          <a:p>
            <a:pPr marL="742950" lvl="1" indent="-285750">
              <a:lnSpc>
                <a:spcPct val="80000"/>
              </a:lnSpc>
              <a:defRPr sz="1500"/>
            </a:pPr>
            <a:r>
              <a:t>Sold Craftsmen- 900 million </a:t>
            </a:r>
          </a:p>
          <a:p>
            <a:pPr marL="742950" lvl="1" indent="-285750">
              <a:lnSpc>
                <a:spcPct val="80000"/>
              </a:lnSpc>
              <a:defRPr sz="1500"/>
            </a:pPr>
            <a:r>
              <a:t>Sesame Street branded children’s clothing</a:t>
            </a:r>
          </a:p>
          <a:p>
            <a:pPr marL="742950" lvl="1" indent="-285750">
              <a:lnSpc>
                <a:spcPct val="80000"/>
              </a:lnSpc>
              <a:defRPr sz="1500"/>
            </a:pPr>
            <a:r>
              <a:t>Winnie The Pooh branded children’s clothing</a:t>
            </a:r>
          </a:p>
          <a:p>
            <a:pPr marL="742950" lvl="1" indent="-285750">
              <a:lnSpc>
                <a:spcPct val="80000"/>
              </a:lnSpc>
              <a:defRPr sz="1500"/>
            </a:pPr>
            <a:r>
              <a:t>Land’s End</a:t>
            </a: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p:cNvSpPr>
          <p:nvPr>
            <p:ph type="title"/>
          </p:nvPr>
        </p:nvSpPr>
        <p:spPr>
          <a:xfrm>
            <a:off x="646111" y="452718"/>
            <a:ext cx="9404723" cy="1400531"/>
          </a:xfrm>
          <a:prstGeom prst="rect">
            <a:avLst/>
          </a:prstGeom>
        </p:spPr>
        <p:txBody>
          <a:bodyPr/>
          <a:lstStyle/>
          <a:p>
            <a:r>
              <a:t>Weaknesses</a:t>
            </a:r>
          </a:p>
        </p:txBody>
      </p:sp>
      <p:sp>
        <p:nvSpPr>
          <p:cNvPr id="318" name="Shape 318"/>
          <p:cNvSpPr>
            <a:spLocks noGrp="1"/>
          </p:cNvSpPr>
          <p:nvPr>
            <p:ph type="body" idx="1"/>
          </p:nvPr>
        </p:nvSpPr>
        <p:spPr>
          <a:xfrm>
            <a:off x="1103311" y="2052917"/>
            <a:ext cx="8946543" cy="4195483"/>
          </a:xfrm>
          <a:prstGeom prst="rect">
            <a:avLst/>
          </a:prstGeom>
        </p:spPr>
        <p:txBody>
          <a:bodyPr/>
          <a:lstStyle/>
          <a:p>
            <a:r>
              <a:t>Little to no online presence</a:t>
            </a:r>
          </a:p>
          <a:p>
            <a:r>
              <a:t>Bad websites</a:t>
            </a:r>
          </a:p>
          <a:p>
            <a:r>
              <a:t>People have a bad image of Kmart</a:t>
            </a:r>
          </a:p>
          <a:p>
            <a:r>
              <a:t>Kmart brand is perceived as low quality</a:t>
            </a:r>
          </a:p>
          <a:p>
            <a:r>
              <a:t>Already in decline</a:t>
            </a: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p:cNvSpPr>
          <p:nvPr>
            <p:ph type="title"/>
          </p:nvPr>
        </p:nvSpPr>
        <p:spPr>
          <a:xfrm>
            <a:off x="646111" y="452718"/>
            <a:ext cx="9404723" cy="1400531"/>
          </a:xfrm>
          <a:prstGeom prst="rect">
            <a:avLst/>
          </a:prstGeom>
        </p:spPr>
        <p:txBody>
          <a:bodyPr/>
          <a:lstStyle/>
          <a:p>
            <a:r>
              <a:t>Opportunities</a:t>
            </a:r>
          </a:p>
        </p:txBody>
      </p:sp>
      <p:sp>
        <p:nvSpPr>
          <p:cNvPr id="321" name="Shape 321"/>
          <p:cNvSpPr>
            <a:spLocks noGrp="1"/>
          </p:cNvSpPr>
          <p:nvPr>
            <p:ph type="body" idx="1"/>
          </p:nvPr>
        </p:nvSpPr>
        <p:spPr>
          <a:xfrm>
            <a:off x="1103311" y="2052917"/>
            <a:ext cx="8946543" cy="4195483"/>
          </a:xfrm>
          <a:prstGeom prst="rect">
            <a:avLst/>
          </a:prstGeom>
        </p:spPr>
        <p:txBody>
          <a:bodyPr/>
          <a:lstStyle/>
          <a:p>
            <a:r>
              <a:t>Increase social media presence</a:t>
            </a:r>
          </a:p>
          <a:p>
            <a:r>
              <a:t>Improve websites and internet sales process</a:t>
            </a:r>
          </a:p>
          <a:p>
            <a:r>
              <a:t>Remodel and improve physical stores</a:t>
            </a:r>
          </a:p>
          <a:p>
            <a:r>
              <a:t>Revamp products</a:t>
            </a:r>
          </a:p>
          <a:p>
            <a:r>
              <a:t>Publicize improvements</a:t>
            </a:r>
          </a:p>
          <a:p>
            <a:r>
              <a:t>Better training for staff</a:t>
            </a:r>
          </a:p>
          <a:p>
            <a:r>
              <a:t>Specialize training for staff in specific areas</a:t>
            </a: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p:cNvSpPr>
          <p:nvPr>
            <p:ph type="title"/>
          </p:nvPr>
        </p:nvSpPr>
        <p:spPr>
          <a:xfrm>
            <a:off x="646111" y="452718"/>
            <a:ext cx="9404723" cy="1400531"/>
          </a:xfrm>
          <a:prstGeom prst="rect">
            <a:avLst/>
          </a:prstGeom>
        </p:spPr>
        <p:txBody>
          <a:bodyPr/>
          <a:lstStyle/>
          <a:p>
            <a:r>
              <a:t>Threats</a:t>
            </a:r>
          </a:p>
        </p:txBody>
      </p:sp>
      <p:sp>
        <p:nvSpPr>
          <p:cNvPr id="324" name="Shape 324"/>
          <p:cNvSpPr>
            <a:spLocks noGrp="1"/>
          </p:cNvSpPr>
          <p:nvPr>
            <p:ph type="body" idx="1"/>
          </p:nvPr>
        </p:nvSpPr>
        <p:spPr>
          <a:xfrm>
            <a:off x="1103311" y="2052917"/>
            <a:ext cx="8946543" cy="4195483"/>
          </a:xfrm>
          <a:prstGeom prst="rect">
            <a:avLst/>
          </a:prstGeom>
        </p:spPr>
        <p:txBody>
          <a:bodyPr/>
          <a:lstStyle/>
          <a:p>
            <a:r>
              <a:t>E commerce giants (like amazon) own so much market share</a:t>
            </a:r>
          </a:p>
          <a:p>
            <a:r>
              <a:t>Other big box stores</a:t>
            </a:r>
          </a:p>
        </p:txBody>
      </p:sp>
      <p:pic>
        <p:nvPicPr>
          <p:cNvPr id="2" name="Picture 1"/>
          <p:cNvPicPr>
            <a:picLocks noChangeAspect="1"/>
          </p:cNvPicPr>
          <p:nvPr/>
        </p:nvPicPr>
        <p:blipFill>
          <a:blip r:embed="rId2"/>
          <a:stretch>
            <a:fillRect/>
          </a:stretch>
        </p:blipFill>
        <p:spPr>
          <a:xfrm>
            <a:off x="5226957" y="2772229"/>
            <a:ext cx="5715000" cy="381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a:xfrm>
            <a:off x="646111" y="452718"/>
            <a:ext cx="9404723" cy="1400531"/>
          </a:xfrm>
          <a:prstGeom prst="rect">
            <a:avLst/>
          </a:prstGeom>
        </p:spPr>
        <p:txBody>
          <a:bodyPr/>
          <a:lstStyle/>
          <a:p>
            <a:r>
              <a:t>Financial Statements </a:t>
            </a:r>
          </a:p>
        </p:txBody>
      </p:sp>
      <p:pic>
        <p:nvPicPr>
          <p:cNvPr id="327" name="image7.png"/>
          <p:cNvPicPr>
            <a:picLocks noChangeAspect="1"/>
          </p:cNvPicPr>
          <p:nvPr/>
        </p:nvPicPr>
        <p:blipFill>
          <a:blip r:embed="rId3">
            <a:extLst/>
          </a:blip>
          <a:stretch>
            <a:fillRect/>
          </a:stretch>
        </p:blipFill>
        <p:spPr>
          <a:xfrm>
            <a:off x="116034" y="1347677"/>
            <a:ext cx="5308638" cy="4162646"/>
          </a:xfrm>
          <a:prstGeom prst="rect">
            <a:avLst/>
          </a:prstGeom>
          <a:ln w="12700">
            <a:miter lim="400000"/>
          </a:ln>
        </p:spPr>
      </p:pic>
      <p:pic>
        <p:nvPicPr>
          <p:cNvPr id="328" name="image8.png"/>
          <p:cNvPicPr>
            <a:picLocks noChangeAspect="1"/>
          </p:cNvPicPr>
          <p:nvPr/>
        </p:nvPicPr>
        <p:blipFill>
          <a:blip r:embed="rId4">
            <a:extLst/>
          </a:blip>
          <a:stretch>
            <a:fillRect/>
          </a:stretch>
        </p:blipFill>
        <p:spPr>
          <a:xfrm>
            <a:off x="5575498" y="1347677"/>
            <a:ext cx="6451202" cy="41626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p:cNvSpPr>
          <p:nvPr>
            <p:ph type="title"/>
          </p:nvPr>
        </p:nvSpPr>
        <p:spPr>
          <a:xfrm>
            <a:off x="646111" y="452718"/>
            <a:ext cx="9404723" cy="1400531"/>
          </a:xfrm>
          <a:prstGeom prst="rect">
            <a:avLst/>
          </a:prstGeom>
        </p:spPr>
        <p:txBody>
          <a:bodyPr/>
          <a:lstStyle/>
          <a:p>
            <a:r>
              <a:t>Analysis</a:t>
            </a:r>
          </a:p>
        </p:txBody>
      </p:sp>
      <p:sp>
        <p:nvSpPr>
          <p:cNvPr id="331" name="Shape 331"/>
          <p:cNvSpPr>
            <a:spLocks noGrp="1"/>
          </p:cNvSpPr>
          <p:nvPr>
            <p:ph type="body" idx="1"/>
          </p:nvPr>
        </p:nvSpPr>
        <p:spPr>
          <a:xfrm>
            <a:off x="1103311" y="2052917"/>
            <a:ext cx="8946543" cy="4195483"/>
          </a:xfrm>
          <a:prstGeom prst="rect">
            <a:avLst/>
          </a:prstGeom>
        </p:spPr>
        <p:txBody>
          <a:bodyPr/>
          <a:lstStyle/>
          <a:p>
            <a:r>
              <a:rPr dirty="0"/>
              <a:t>Debt to Equity Ratio - (-3.45)</a:t>
            </a:r>
          </a:p>
          <a:p>
            <a:r>
              <a:rPr dirty="0"/>
              <a:t>Current Ratio - 1.07</a:t>
            </a:r>
          </a:p>
          <a:p>
            <a:r>
              <a:rPr dirty="0"/>
              <a:t>Gross Profit Margin Ratio - (-0.09)</a:t>
            </a:r>
          </a:p>
          <a:p>
            <a:r>
              <a:rPr dirty="0"/>
              <a:t>Asset Turnover Ratio - 2.36</a:t>
            </a: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fade/>
      </p:transition>
    </mc:Fallback>
  </mc:AlternateContent>
</p:sld>
</file>

<file path=ppt/theme/theme1.xml><?xml version="1.0" encoding="utf-8"?>
<a:theme xmlns:a="http://schemas.openxmlformats.org/drawingml/2006/main" name="Ion">
  <a:themeElements>
    <a:clrScheme name="Ion">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4849A"/>
      </a:accent5>
      <a:accent6>
        <a:srgbClr val="9E5E9B"/>
      </a:accent6>
      <a:hlink>
        <a:srgbClr val="0000FF"/>
      </a:hlink>
      <a:folHlink>
        <a:srgbClr val="FF00FF"/>
      </a:folHlink>
    </a:clrScheme>
    <a:fontScheme name="Ion">
      <a:majorFont>
        <a:latin typeface="Helvetica"/>
        <a:ea typeface="Helvetica"/>
        <a:cs typeface="Helvetica"/>
      </a:majorFont>
      <a:minorFont>
        <a:latin typeface="Century Gothic"/>
        <a:ea typeface="Century Gothic"/>
        <a:cs typeface="Century Gothic"/>
      </a:minorFont>
    </a:fontScheme>
    <a:fmtScheme name="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on">
  <a:themeElements>
    <a:clrScheme name="Ion">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4849A"/>
      </a:accent5>
      <a:accent6>
        <a:srgbClr val="9E5E9B"/>
      </a:accent6>
      <a:hlink>
        <a:srgbClr val="0000FF"/>
      </a:hlink>
      <a:folHlink>
        <a:srgbClr val="FF00FF"/>
      </a:folHlink>
    </a:clrScheme>
    <a:fontScheme name="Ion">
      <a:majorFont>
        <a:latin typeface="Helvetica"/>
        <a:ea typeface="Helvetica"/>
        <a:cs typeface="Helvetica"/>
      </a:majorFont>
      <a:minorFont>
        <a:latin typeface="Century Gothic"/>
        <a:ea typeface="Century Gothic"/>
        <a:cs typeface="Century Gothic"/>
      </a:minorFont>
    </a:fontScheme>
    <a:fmtScheme name="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562</TotalTime>
  <Words>952</Words>
  <Application>Microsoft Office PowerPoint</Application>
  <PresentationFormat>Widescreen</PresentationFormat>
  <Paragraphs>83</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Times New Roman</vt:lpstr>
      <vt:lpstr>Wingdings 3</vt:lpstr>
      <vt:lpstr>Ion</vt:lpstr>
      <vt:lpstr>Sears Holdings Corp. </vt:lpstr>
      <vt:lpstr>Vision Statement</vt:lpstr>
      <vt:lpstr>Mission statement</vt:lpstr>
      <vt:lpstr>Strengths</vt:lpstr>
      <vt:lpstr>Weaknesses</vt:lpstr>
      <vt:lpstr>Opportunities</vt:lpstr>
      <vt:lpstr>Threats</vt:lpstr>
      <vt:lpstr>Financial Statements </vt:lpstr>
      <vt:lpstr>Analysis</vt:lpstr>
      <vt:lpstr>Recommendations </vt:lpstr>
      <vt:lpstr>Summary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Sears Holdings Corp.</dc:title>
  <dc:creator>Dalaney Cummins</dc:creator>
  <cp:lastModifiedBy>Dalaney Cummins</cp:lastModifiedBy>
  <cp:revision>9</cp:revision>
  <dcterms:modified xsi:type="dcterms:W3CDTF">2017-05-04T21:34:39Z</dcterms:modified>
</cp:coreProperties>
</file>