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66" r:id="rId1"/>
  </p:sldMasterIdLst>
  <p:notesMasterIdLst>
    <p:notesMasterId r:id="rId16"/>
  </p:notesMasterIdLst>
  <p:sldIdLst>
    <p:sldId id="256" r:id="rId2"/>
    <p:sldId id="257" r:id="rId3"/>
    <p:sldId id="258" r:id="rId4"/>
    <p:sldId id="259" r:id="rId5"/>
    <p:sldId id="260" r:id="rId6"/>
    <p:sldId id="268" r:id="rId7"/>
    <p:sldId id="261" r:id="rId8"/>
    <p:sldId id="262" r:id="rId9"/>
    <p:sldId id="264" r:id="rId10"/>
    <p:sldId id="265" r:id="rId11"/>
    <p:sldId id="263" r:id="rId12"/>
    <p:sldId id="269" r:id="rId13"/>
    <p:sldId id="266"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A40"/>
    <a:srgbClr val="0F3938"/>
    <a:srgbClr val="003366"/>
    <a:srgbClr val="8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105" d="100"/>
          <a:sy n="105" d="100"/>
        </p:scale>
        <p:origin x="-102"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5CA1D-5958-4537-A494-7F8C8957D14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BF7D809-99EC-4493-B8F1-D16D8F248892}">
      <dgm:prSet phldrT="[Text]" custT="1"/>
      <dgm:spPr/>
      <dgm:t>
        <a:bodyPr/>
        <a:lstStyle/>
        <a:p>
          <a:r>
            <a:rPr lang="en-US" sz="1200" b="1" dirty="0">
              <a:solidFill>
                <a:schemeClr val="bg1"/>
              </a:solidFill>
            </a:rPr>
            <a:t>1923</a:t>
          </a:r>
        </a:p>
      </dgm:t>
    </dgm:pt>
    <dgm:pt modelId="{43E75D71-B714-4FB4-9178-18229F85795A}" type="parTrans" cxnId="{8FD8FB13-45AE-4B99-AD3C-F36BD65569A5}">
      <dgm:prSet/>
      <dgm:spPr/>
      <dgm:t>
        <a:bodyPr/>
        <a:lstStyle/>
        <a:p>
          <a:endParaRPr lang="en-US"/>
        </a:p>
      </dgm:t>
    </dgm:pt>
    <dgm:pt modelId="{0A02AD3B-F5DF-4A82-BEF9-24CA99D4BAB6}" type="sibTrans" cxnId="{8FD8FB13-45AE-4B99-AD3C-F36BD65569A5}">
      <dgm:prSet/>
      <dgm:spPr/>
      <dgm:t>
        <a:bodyPr/>
        <a:lstStyle/>
        <a:p>
          <a:endParaRPr lang="en-US"/>
        </a:p>
      </dgm:t>
    </dgm:pt>
    <dgm:pt modelId="{8BD94E4B-3CA7-4CD2-89BE-1B5006FD070C}">
      <dgm:prSet phldrT="[Text]" custT="1"/>
      <dgm:spPr>
        <a:solidFill>
          <a:schemeClr val="bg2">
            <a:lumMod val="75000"/>
            <a:alpha val="90000"/>
          </a:schemeClr>
        </a:solidFill>
      </dgm:spPr>
      <dgm:t>
        <a:bodyPr/>
        <a:lstStyle/>
        <a:p>
          <a:r>
            <a:rPr lang="en-US" sz="1400" dirty="0">
              <a:solidFill>
                <a:schemeClr val="tx1"/>
              </a:solidFill>
            </a:rPr>
            <a:t>The Walt Disney Company begins. First known as the Disney Brothers Cartoon Studio </a:t>
          </a:r>
        </a:p>
      </dgm:t>
    </dgm:pt>
    <dgm:pt modelId="{BAF2E793-EF6A-473E-A810-750446568369}" type="parTrans" cxnId="{D7F7C95B-5315-4BA9-A438-96D9FE4850C8}">
      <dgm:prSet/>
      <dgm:spPr/>
      <dgm:t>
        <a:bodyPr/>
        <a:lstStyle/>
        <a:p>
          <a:endParaRPr lang="en-US"/>
        </a:p>
      </dgm:t>
    </dgm:pt>
    <dgm:pt modelId="{C701B5EC-FA4F-4C3E-8138-8345FF6A9C1D}" type="sibTrans" cxnId="{D7F7C95B-5315-4BA9-A438-96D9FE4850C8}">
      <dgm:prSet/>
      <dgm:spPr/>
      <dgm:t>
        <a:bodyPr/>
        <a:lstStyle/>
        <a:p>
          <a:endParaRPr lang="en-US"/>
        </a:p>
      </dgm:t>
    </dgm:pt>
    <dgm:pt modelId="{12E4BB70-5926-48EA-829B-568120A20C7F}">
      <dgm:prSet phldrT="[Text]" custT="1"/>
      <dgm:spPr>
        <a:solidFill>
          <a:schemeClr val="bg2">
            <a:lumMod val="75000"/>
            <a:alpha val="90000"/>
          </a:schemeClr>
        </a:solidFill>
      </dgm:spPr>
      <dgm:t>
        <a:bodyPr/>
        <a:lstStyle/>
        <a:p>
          <a:r>
            <a:rPr lang="en-US" sz="1400" dirty="0">
              <a:solidFill>
                <a:schemeClr val="tx1"/>
              </a:solidFill>
            </a:rPr>
            <a:t>Disney Channel starts broadcasting</a:t>
          </a:r>
        </a:p>
      </dgm:t>
    </dgm:pt>
    <dgm:pt modelId="{B73A282A-9354-424F-B8A8-54FBFCA671BF}" type="parTrans" cxnId="{12274EBA-425E-49CC-8474-CC74A6826549}">
      <dgm:prSet/>
      <dgm:spPr/>
      <dgm:t>
        <a:bodyPr/>
        <a:lstStyle/>
        <a:p>
          <a:endParaRPr lang="en-US"/>
        </a:p>
      </dgm:t>
    </dgm:pt>
    <dgm:pt modelId="{8B5BE494-762A-447D-9C36-8E1C35708BAF}" type="sibTrans" cxnId="{12274EBA-425E-49CC-8474-CC74A6826549}">
      <dgm:prSet/>
      <dgm:spPr/>
      <dgm:t>
        <a:bodyPr/>
        <a:lstStyle/>
        <a:p>
          <a:endParaRPr lang="en-US"/>
        </a:p>
      </dgm:t>
    </dgm:pt>
    <dgm:pt modelId="{B33F53D2-45C1-4355-89CD-7225070CE058}">
      <dgm:prSet phldrT="[Text]" custT="1"/>
      <dgm:spPr/>
      <dgm:t>
        <a:bodyPr/>
        <a:lstStyle/>
        <a:p>
          <a:r>
            <a:rPr lang="en-US" sz="1200" b="1" dirty="0">
              <a:solidFill>
                <a:schemeClr val="bg1"/>
              </a:solidFill>
            </a:rPr>
            <a:t>1971</a:t>
          </a:r>
        </a:p>
      </dgm:t>
    </dgm:pt>
    <dgm:pt modelId="{0522E502-AB51-409F-891A-A22CEF2B1BE2}" type="parTrans" cxnId="{47025770-2BA8-4DEC-8CD0-84DE8D01AF00}">
      <dgm:prSet/>
      <dgm:spPr/>
      <dgm:t>
        <a:bodyPr/>
        <a:lstStyle/>
        <a:p>
          <a:endParaRPr lang="en-US"/>
        </a:p>
      </dgm:t>
    </dgm:pt>
    <dgm:pt modelId="{6083B1C8-92A3-485B-9B8F-4AD417E08EBD}" type="sibTrans" cxnId="{47025770-2BA8-4DEC-8CD0-84DE8D01AF00}">
      <dgm:prSet/>
      <dgm:spPr/>
      <dgm:t>
        <a:bodyPr/>
        <a:lstStyle/>
        <a:p>
          <a:endParaRPr lang="en-US"/>
        </a:p>
      </dgm:t>
    </dgm:pt>
    <dgm:pt modelId="{823DE53A-5B6B-4A84-8AFE-A07A6253F860}">
      <dgm:prSet phldrT="[Text]" custT="1"/>
      <dgm:spPr/>
      <dgm:t>
        <a:bodyPr/>
        <a:lstStyle/>
        <a:p>
          <a:r>
            <a:rPr lang="en-US" sz="1200" b="1" dirty="0">
              <a:solidFill>
                <a:schemeClr val="bg1"/>
              </a:solidFill>
            </a:rPr>
            <a:t>1929</a:t>
          </a:r>
        </a:p>
      </dgm:t>
    </dgm:pt>
    <dgm:pt modelId="{04DD407E-78A0-4C38-99A6-8F5B21A687B1}" type="parTrans" cxnId="{A68114EB-6ED2-46AA-BDD5-4FCEC796866E}">
      <dgm:prSet/>
      <dgm:spPr/>
      <dgm:t>
        <a:bodyPr/>
        <a:lstStyle/>
        <a:p>
          <a:endParaRPr lang="en-US"/>
        </a:p>
      </dgm:t>
    </dgm:pt>
    <dgm:pt modelId="{50B5F5D0-1E4E-459E-9B98-D0412DD817C3}" type="sibTrans" cxnId="{A68114EB-6ED2-46AA-BDD5-4FCEC796866E}">
      <dgm:prSet/>
      <dgm:spPr/>
      <dgm:t>
        <a:bodyPr/>
        <a:lstStyle/>
        <a:p>
          <a:endParaRPr lang="en-US"/>
        </a:p>
      </dgm:t>
    </dgm:pt>
    <dgm:pt modelId="{BE38BAE8-E419-4C86-B2B7-C1E13EA426CB}">
      <dgm:prSet phldrT="[Text]" custT="1"/>
      <dgm:spPr/>
      <dgm:t>
        <a:bodyPr/>
        <a:lstStyle/>
        <a:p>
          <a:r>
            <a:rPr lang="en-US" sz="1200" b="1" dirty="0">
              <a:solidFill>
                <a:schemeClr val="bg1"/>
              </a:solidFill>
            </a:rPr>
            <a:t>1940</a:t>
          </a:r>
          <a:endParaRPr lang="en-US" sz="1100" b="1" dirty="0">
            <a:solidFill>
              <a:schemeClr val="bg1"/>
            </a:solidFill>
          </a:endParaRPr>
        </a:p>
      </dgm:t>
    </dgm:pt>
    <dgm:pt modelId="{074B14F0-377F-490A-9441-F6955D73B6EA}" type="parTrans" cxnId="{C38F36E6-D5E9-4732-9565-E557D728FFA1}">
      <dgm:prSet/>
      <dgm:spPr/>
      <dgm:t>
        <a:bodyPr/>
        <a:lstStyle/>
        <a:p>
          <a:endParaRPr lang="en-US"/>
        </a:p>
      </dgm:t>
    </dgm:pt>
    <dgm:pt modelId="{559A6E18-EFDD-4282-874B-2EF0EFAC3AC0}" type="sibTrans" cxnId="{C38F36E6-D5E9-4732-9565-E557D728FFA1}">
      <dgm:prSet/>
      <dgm:spPr/>
      <dgm:t>
        <a:bodyPr/>
        <a:lstStyle/>
        <a:p>
          <a:endParaRPr lang="en-US"/>
        </a:p>
      </dgm:t>
    </dgm:pt>
    <dgm:pt modelId="{8C74F309-3BCF-46F5-8967-093D1B892CBC}">
      <dgm:prSet phldrT="[Text]" custT="1"/>
      <dgm:spPr/>
      <dgm:t>
        <a:bodyPr/>
        <a:lstStyle/>
        <a:p>
          <a:r>
            <a:rPr lang="en-US" sz="1200" b="1" dirty="0">
              <a:solidFill>
                <a:schemeClr val="bg1"/>
              </a:solidFill>
            </a:rPr>
            <a:t>1955</a:t>
          </a:r>
        </a:p>
      </dgm:t>
    </dgm:pt>
    <dgm:pt modelId="{38CFFF2C-B34C-4F8E-B806-420CC6858922}" type="parTrans" cxnId="{2EF658EA-8001-449F-9DF6-BBCDE61ABB55}">
      <dgm:prSet/>
      <dgm:spPr/>
      <dgm:t>
        <a:bodyPr/>
        <a:lstStyle/>
        <a:p>
          <a:endParaRPr lang="en-US"/>
        </a:p>
      </dgm:t>
    </dgm:pt>
    <dgm:pt modelId="{207AC0AA-231A-409C-9EE8-1E900BE12F8B}" type="sibTrans" cxnId="{2EF658EA-8001-449F-9DF6-BBCDE61ABB55}">
      <dgm:prSet/>
      <dgm:spPr/>
      <dgm:t>
        <a:bodyPr/>
        <a:lstStyle/>
        <a:p>
          <a:endParaRPr lang="en-US"/>
        </a:p>
      </dgm:t>
    </dgm:pt>
    <dgm:pt modelId="{A6D7E4FD-3819-46D6-B5FA-4207ABE04EC3}">
      <dgm:prSet custT="1"/>
      <dgm:spPr>
        <a:solidFill>
          <a:schemeClr val="bg2">
            <a:lumMod val="75000"/>
            <a:alpha val="90000"/>
          </a:schemeClr>
        </a:solidFill>
      </dgm:spPr>
      <dgm:t>
        <a:bodyPr/>
        <a:lstStyle/>
        <a:p>
          <a:r>
            <a:rPr lang="en-US" sz="1400" dirty="0">
              <a:solidFill>
                <a:schemeClr val="tx1"/>
              </a:solidFill>
            </a:rPr>
            <a:t>The Disney brothers partnership is replaced by four companies: Walt Disney Productions, Walt Disney Enterprises, Liled Realty, and Investment Company, &amp; the Disney Film Recording Company</a:t>
          </a:r>
        </a:p>
      </dgm:t>
    </dgm:pt>
    <dgm:pt modelId="{567C6FA3-A03B-4EA6-B6C7-D12BB41C9297}" type="parTrans" cxnId="{E16ADBEE-0655-4EC3-993A-74041C64B12B}">
      <dgm:prSet/>
      <dgm:spPr/>
      <dgm:t>
        <a:bodyPr/>
        <a:lstStyle/>
        <a:p>
          <a:endParaRPr lang="en-US"/>
        </a:p>
      </dgm:t>
    </dgm:pt>
    <dgm:pt modelId="{7C831EDE-2DEB-499A-A4D8-4F35D7B82DDE}" type="sibTrans" cxnId="{E16ADBEE-0655-4EC3-993A-74041C64B12B}">
      <dgm:prSet/>
      <dgm:spPr/>
      <dgm:t>
        <a:bodyPr/>
        <a:lstStyle/>
        <a:p>
          <a:endParaRPr lang="en-US"/>
        </a:p>
      </dgm:t>
    </dgm:pt>
    <dgm:pt modelId="{33E0A8A6-994D-4AC3-B432-7468577EA251}">
      <dgm:prSet custT="1"/>
      <dgm:spPr>
        <a:solidFill>
          <a:schemeClr val="bg2">
            <a:lumMod val="75000"/>
            <a:alpha val="90000"/>
          </a:schemeClr>
        </a:solidFill>
      </dgm:spPr>
      <dgm:t>
        <a:bodyPr/>
        <a:lstStyle/>
        <a:p>
          <a:r>
            <a:rPr lang="en-US" sz="1400" dirty="0">
              <a:solidFill>
                <a:schemeClr val="tx1"/>
              </a:solidFill>
            </a:rPr>
            <a:t>Walt Disney issues its first stock</a:t>
          </a:r>
        </a:p>
      </dgm:t>
    </dgm:pt>
    <dgm:pt modelId="{3F00D1D6-5C49-449E-84F0-A2CB5C6DC605}" type="parTrans" cxnId="{0814DB0C-60B4-4253-8545-88AF86B3DBE8}">
      <dgm:prSet/>
      <dgm:spPr/>
      <dgm:t>
        <a:bodyPr/>
        <a:lstStyle/>
        <a:p>
          <a:endParaRPr lang="en-US"/>
        </a:p>
      </dgm:t>
    </dgm:pt>
    <dgm:pt modelId="{75B24F82-E986-44E8-AEBA-2AEFF109004E}" type="sibTrans" cxnId="{0814DB0C-60B4-4253-8545-88AF86B3DBE8}">
      <dgm:prSet/>
      <dgm:spPr/>
      <dgm:t>
        <a:bodyPr/>
        <a:lstStyle/>
        <a:p>
          <a:endParaRPr lang="en-US"/>
        </a:p>
      </dgm:t>
    </dgm:pt>
    <dgm:pt modelId="{52B1C020-2F7F-474D-BFC2-FE91C94A755B}">
      <dgm:prSet custT="1"/>
      <dgm:spPr>
        <a:solidFill>
          <a:schemeClr val="bg2">
            <a:lumMod val="75000"/>
            <a:alpha val="90000"/>
          </a:schemeClr>
        </a:solidFill>
      </dgm:spPr>
      <dgm:t>
        <a:bodyPr/>
        <a:lstStyle/>
        <a:p>
          <a:r>
            <a:rPr lang="en-US" sz="1400" dirty="0">
              <a:solidFill>
                <a:schemeClr val="tx1"/>
              </a:solidFill>
            </a:rPr>
            <a:t>Disneyland opens</a:t>
          </a:r>
        </a:p>
      </dgm:t>
    </dgm:pt>
    <dgm:pt modelId="{09A9A1D6-0633-4181-B60A-F8BFAA0911D4}" type="parTrans" cxnId="{1A838F56-73B1-42D8-98F2-B96BA23B0411}">
      <dgm:prSet/>
      <dgm:spPr/>
      <dgm:t>
        <a:bodyPr/>
        <a:lstStyle/>
        <a:p>
          <a:endParaRPr lang="en-US"/>
        </a:p>
      </dgm:t>
    </dgm:pt>
    <dgm:pt modelId="{727D7843-C223-46B2-972D-3D1019351517}" type="sibTrans" cxnId="{1A838F56-73B1-42D8-98F2-B96BA23B0411}">
      <dgm:prSet/>
      <dgm:spPr/>
      <dgm:t>
        <a:bodyPr/>
        <a:lstStyle/>
        <a:p>
          <a:endParaRPr lang="en-US"/>
        </a:p>
      </dgm:t>
    </dgm:pt>
    <dgm:pt modelId="{550484D9-9539-452D-B7FD-31D597FFC8E4}">
      <dgm:prSet custT="1"/>
      <dgm:spPr>
        <a:solidFill>
          <a:schemeClr val="bg2">
            <a:lumMod val="75000"/>
            <a:alpha val="90000"/>
          </a:schemeClr>
        </a:solidFill>
      </dgm:spPr>
      <dgm:t>
        <a:bodyPr/>
        <a:lstStyle/>
        <a:p>
          <a:r>
            <a:rPr lang="en-US" sz="1400" dirty="0">
              <a:solidFill>
                <a:schemeClr val="tx1"/>
              </a:solidFill>
            </a:rPr>
            <a:t>Walt Disney World opens</a:t>
          </a:r>
        </a:p>
      </dgm:t>
    </dgm:pt>
    <dgm:pt modelId="{FA50D134-ECF2-4C65-8ABF-E6944204A8BA}" type="parTrans" cxnId="{92831D2B-0363-4543-BFDA-D75139037A10}">
      <dgm:prSet/>
      <dgm:spPr/>
      <dgm:t>
        <a:bodyPr/>
        <a:lstStyle/>
        <a:p>
          <a:endParaRPr lang="en-US"/>
        </a:p>
      </dgm:t>
    </dgm:pt>
    <dgm:pt modelId="{3D163820-8302-4A4D-8DB1-79AF868932A6}" type="sibTrans" cxnId="{92831D2B-0363-4543-BFDA-D75139037A10}">
      <dgm:prSet/>
      <dgm:spPr/>
      <dgm:t>
        <a:bodyPr/>
        <a:lstStyle/>
        <a:p>
          <a:endParaRPr lang="en-US"/>
        </a:p>
      </dgm:t>
    </dgm:pt>
    <dgm:pt modelId="{6107A11E-5992-448C-BD18-579E43FE0A55}">
      <dgm:prSet phldrT="[Text]" custT="1"/>
      <dgm:spPr/>
      <dgm:t>
        <a:bodyPr/>
        <a:lstStyle/>
        <a:p>
          <a:r>
            <a:rPr lang="en-US" sz="1200" b="1" dirty="0">
              <a:solidFill>
                <a:schemeClr val="bg1"/>
              </a:solidFill>
            </a:rPr>
            <a:t>1983</a:t>
          </a:r>
        </a:p>
      </dgm:t>
    </dgm:pt>
    <dgm:pt modelId="{F50C58D6-4771-496A-A9F8-DF9A1B9759D5}" type="parTrans" cxnId="{2B12F3F5-693D-4C21-9CD2-22A4DE3E82C2}">
      <dgm:prSet/>
      <dgm:spPr/>
      <dgm:t>
        <a:bodyPr/>
        <a:lstStyle/>
        <a:p>
          <a:endParaRPr lang="en-US"/>
        </a:p>
      </dgm:t>
    </dgm:pt>
    <dgm:pt modelId="{C4FCF505-5D57-4E74-8BCC-3A5637BDC196}" type="sibTrans" cxnId="{2B12F3F5-693D-4C21-9CD2-22A4DE3E82C2}">
      <dgm:prSet/>
      <dgm:spPr/>
      <dgm:t>
        <a:bodyPr/>
        <a:lstStyle/>
        <a:p>
          <a:endParaRPr lang="en-US"/>
        </a:p>
      </dgm:t>
    </dgm:pt>
    <dgm:pt modelId="{90601867-BABD-4473-8118-277BC8B3E983}">
      <dgm:prSet phldrT="[Text]" custT="1"/>
      <dgm:spPr/>
      <dgm:t>
        <a:bodyPr/>
        <a:lstStyle/>
        <a:p>
          <a:r>
            <a:rPr lang="en-US" sz="1200" b="1" dirty="0">
              <a:solidFill>
                <a:schemeClr val="bg1"/>
              </a:solidFill>
            </a:rPr>
            <a:t>1986</a:t>
          </a:r>
        </a:p>
      </dgm:t>
    </dgm:pt>
    <dgm:pt modelId="{ED3CEF3B-6A18-4002-9F83-B999CC8EB774}" type="parTrans" cxnId="{C31F8B3E-1072-4BD5-BE6F-EFA22A46D82D}">
      <dgm:prSet/>
      <dgm:spPr/>
      <dgm:t>
        <a:bodyPr/>
        <a:lstStyle/>
        <a:p>
          <a:endParaRPr lang="en-US"/>
        </a:p>
      </dgm:t>
    </dgm:pt>
    <dgm:pt modelId="{8D8B6EFA-A77A-4771-B3D2-FCFF10542DD9}" type="sibTrans" cxnId="{C31F8B3E-1072-4BD5-BE6F-EFA22A46D82D}">
      <dgm:prSet/>
      <dgm:spPr/>
      <dgm:t>
        <a:bodyPr/>
        <a:lstStyle/>
        <a:p>
          <a:endParaRPr lang="en-US"/>
        </a:p>
      </dgm:t>
    </dgm:pt>
    <dgm:pt modelId="{619E5C29-04D8-4D0E-A12F-C1A5F6F662CA}">
      <dgm:prSet custT="1"/>
      <dgm:spPr>
        <a:solidFill>
          <a:schemeClr val="bg2">
            <a:lumMod val="75000"/>
            <a:alpha val="90000"/>
          </a:schemeClr>
        </a:solidFill>
      </dgm:spPr>
      <dgm:t>
        <a:bodyPr/>
        <a:lstStyle/>
        <a:p>
          <a:r>
            <a:rPr lang="en-US" sz="1400" dirty="0">
              <a:solidFill>
                <a:schemeClr val="tx1"/>
              </a:solidFill>
            </a:rPr>
            <a:t>Walt Disney Productions name changes to The Walt Disney Company</a:t>
          </a:r>
        </a:p>
      </dgm:t>
    </dgm:pt>
    <dgm:pt modelId="{5FC8C82B-62E1-4E79-8663-E4786A6798E2}" type="parTrans" cxnId="{3F59ACAF-F0A6-4893-BD8F-53959B1E837F}">
      <dgm:prSet/>
      <dgm:spPr/>
      <dgm:t>
        <a:bodyPr/>
        <a:lstStyle/>
        <a:p>
          <a:endParaRPr lang="en-US"/>
        </a:p>
      </dgm:t>
    </dgm:pt>
    <dgm:pt modelId="{62C0D74F-B69D-41E4-AD3B-0368A4B852B8}" type="sibTrans" cxnId="{3F59ACAF-F0A6-4893-BD8F-53959B1E837F}">
      <dgm:prSet/>
      <dgm:spPr/>
      <dgm:t>
        <a:bodyPr/>
        <a:lstStyle/>
        <a:p>
          <a:endParaRPr lang="en-US"/>
        </a:p>
      </dgm:t>
    </dgm:pt>
    <dgm:pt modelId="{8F9FF614-99B2-484F-AFF3-D0140B00F720}">
      <dgm:prSet custT="1"/>
      <dgm:spPr/>
      <dgm:t>
        <a:bodyPr/>
        <a:lstStyle/>
        <a:p>
          <a:r>
            <a:rPr lang="en-US" sz="1200" b="1" dirty="0">
              <a:solidFill>
                <a:schemeClr val="bg1"/>
              </a:solidFill>
            </a:rPr>
            <a:t>1987</a:t>
          </a:r>
        </a:p>
      </dgm:t>
    </dgm:pt>
    <dgm:pt modelId="{0CBC48AB-6FB8-42CD-B7AB-604558B70ACE}" type="parTrans" cxnId="{55585170-B3D2-4A8B-B694-53E8D5CB8D55}">
      <dgm:prSet/>
      <dgm:spPr/>
      <dgm:t>
        <a:bodyPr/>
        <a:lstStyle/>
        <a:p>
          <a:endParaRPr lang="en-US"/>
        </a:p>
      </dgm:t>
    </dgm:pt>
    <dgm:pt modelId="{76794096-8DD3-43B6-A448-8AD46408B750}" type="sibTrans" cxnId="{55585170-B3D2-4A8B-B694-53E8D5CB8D55}">
      <dgm:prSet/>
      <dgm:spPr/>
      <dgm:t>
        <a:bodyPr/>
        <a:lstStyle/>
        <a:p>
          <a:endParaRPr lang="en-US"/>
        </a:p>
      </dgm:t>
    </dgm:pt>
    <dgm:pt modelId="{BD1DD795-306F-4FB9-8B49-C8F894BED645}">
      <dgm:prSet custT="1"/>
      <dgm:spPr>
        <a:solidFill>
          <a:schemeClr val="bg2">
            <a:lumMod val="75000"/>
            <a:alpha val="90000"/>
          </a:schemeClr>
        </a:solidFill>
      </dgm:spPr>
      <dgm:t>
        <a:bodyPr/>
        <a:lstStyle/>
        <a:p>
          <a:r>
            <a:rPr lang="en-US" sz="1400" dirty="0">
              <a:solidFill>
                <a:schemeClr val="tx1"/>
              </a:solidFill>
            </a:rPr>
            <a:t>The first Disney store opens in Glendale, CA</a:t>
          </a:r>
        </a:p>
      </dgm:t>
    </dgm:pt>
    <dgm:pt modelId="{F283043D-4C66-4420-852F-4A2B55BA8291}" type="parTrans" cxnId="{7E4C4F6C-E5AC-457C-BAD9-B2FD8047B24F}">
      <dgm:prSet/>
      <dgm:spPr/>
      <dgm:t>
        <a:bodyPr/>
        <a:lstStyle/>
        <a:p>
          <a:endParaRPr lang="en-US"/>
        </a:p>
      </dgm:t>
    </dgm:pt>
    <dgm:pt modelId="{C4DF3BE0-5118-4DBE-8CC8-E36D9C45ACCF}" type="sibTrans" cxnId="{7E4C4F6C-E5AC-457C-BAD9-B2FD8047B24F}">
      <dgm:prSet/>
      <dgm:spPr/>
      <dgm:t>
        <a:bodyPr/>
        <a:lstStyle/>
        <a:p>
          <a:endParaRPr lang="en-US"/>
        </a:p>
      </dgm:t>
    </dgm:pt>
    <dgm:pt modelId="{97416CE4-C948-45D9-B38E-BD90C03932E4}">
      <dgm:prSet custT="1"/>
      <dgm:spPr/>
      <dgm:t>
        <a:bodyPr/>
        <a:lstStyle/>
        <a:p>
          <a:r>
            <a:rPr lang="en-US" sz="1200" b="1" dirty="0">
              <a:solidFill>
                <a:schemeClr val="bg1"/>
              </a:solidFill>
            </a:rPr>
            <a:t>1996</a:t>
          </a:r>
        </a:p>
      </dgm:t>
    </dgm:pt>
    <dgm:pt modelId="{0C09EA96-E9A9-442A-8D43-228293C36D31}" type="parTrans" cxnId="{6EF07854-A24D-4A62-AFAA-24324A83AC8D}">
      <dgm:prSet/>
      <dgm:spPr/>
      <dgm:t>
        <a:bodyPr/>
        <a:lstStyle/>
        <a:p>
          <a:endParaRPr lang="en-US"/>
        </a:p>
      </dgm:t>
    </dgm:pt>
    <dgm:pt modelId="{714FB0F4-A064-4926-9339-E219AB49552F}" type="sibTrans" cxnId="{6EF07854-A24D-4A62-AFAA-24324A83AC8D}">
      <dgm:prSet/>
      <dgm:spPr/>
      <dgm:t>
        <a:bodyPr/>
        <a:lstStyle/>
        <a:p>
          <a:endParaRPr lang="en-US"/>
        </a:p>
      </dgm:t>
    </dgm:pt>
    <dgm:pt modelId="{6F4A0898-6B63-4C30-B265-6B2B297B4635}">
      <dgm:prSet custT="1"/>
      <dgm:spPr>
        <a:solidFill>
          <a:schemeClr val="bg2">
            <a:lumMod val="75000"/>
            <a:alpha val="90000"/>
          </a:schemeClr>
        </a:solidFill>
      </dgm:spPr>
      <dgm:t>
        <a:bodyPr/>
        <a:lstStyle/>
        <a:p>
          <a:r>
            <a:rPr lang="en-US" sz="1400" dirty="0">
              <a:solidFill>
                <a:schemeClr val="tx1"/>
              </a:solidFill>
            </a:rPr>
            <a:t>Stockholders approve Disney merger with Capital Cities/ABC</a:t>
          </a:r>
        </a:p>
      </dgm:t>
    </dgm:pt>
    <dgm:pt modelId="{D0DA3971-D5C5-4DCE-B07E-F001D77BB97D}" type="parTrans" cxnId="{3C42832B-3400-4302-9B2B-EDDAEA2B3C32}">
      <dgm:prSet/>
      <dgm:spPr/>
      <dgm:t>
        <a:bodyPr/>
        <a:lstStyle/>
        <a:p>
          <a:endParaRPr lang="en-US"/>
        </a:p>
      </dgm:t>
    </dgm:pt>
    <dgm:pt modelId="{F2712B52-22BE-4639-86BC-5D864CA353D9}" type="sibTrans" cxnId="{3C42832B-3400-4302-9B2B-EDDAEA2B3C32}">
      <dgm:prSet/>
      <dgm:spPr/>
      <dgm:t>
        <a:bodyPr/>
        <a:lstStyle/>
        <a:p>
          <a:endParaRPr lang="en-US"/>
        </a:p>
      </dgm:t>
    </dgm:pt>
    <dgm:pt modelId="{B40EC747-E3DC-473A-AC04-89CAE6B3D1DA}">
      <dgm:prSet custT="1"/>
      <dgm:spPr/>
      <dgm:t>
        <a:bodyPr/>
        <a:lstStyle/>
        <a:p>
          <a:r>
            <a:rPr lang="en-US" sz="1200" b="1" dirty="0">
              <a:solidFill>
                <a:schemeClr val="bg1"/>
              </a:solidFill>
            </a:rPr>
            <a:t>2005</a:t>
          </a:r>
        </a:p>
      </dgm:t>
    </dgm:pt>
    <dgm:pt modelId="{D72B2D35-9FCC-47F8-B69D-848E6B468C9E}" type="parTrans" cxnId="{6E721787-B8AC-4C41-BCE5-854697BC783C}">
      <dgm:prSet/>
      <dgm:spPr/>
      <dgm:t>
        <a:bodyPr/>
        <a:lstStyle/>
        <a:p>
          <a:endParaRPr lang="en-US"/>
        </a:p>
      </dgm:t>
    </dgm:pt>
    <dgm:pt modelId="{B15DD41D-BE6F-4E55-8413-2CC48B9B9EF5}" type="sibTrans" cxnId="{6E721787-B8AC-4C41-BCE5-854697BC783C}">
      <dgm:prSet/>
      <dgm:spPr/>
      <dgm:t>
        <a:bodyPr/>
        <a:lstStyle/>
        <a:p>
          <a:endParaRPr lang="en-US"/>
        </a:p>
      </dgm:t>
    </dgm:pt>
    <dgm:pt modelId="{A9108DC9-5DAC-42FF-88EA-689DF95EF164}">
      <dgm:prSet custT="1"/>
      <dgm:spPr>
        <a:solidFill>
          <a:schemeClr val="bg2">
            <a:lumMod val="75000"/>
            <a:alpha val="90000"/>
          </a:schemeClr>
        </a:solidFill>
      </dgm:spPr>
      <dgm:t>
        <a:bodyPr/>
        <a:lstStyle/>
        <a:p>
          <a:r>
            <a:rPr lang="en-US" sz="1400" dirty="0">
              <a:solidFill>
                <a:schemeClr val="tx1"/>
              </a:solidFill>
            </a:rPr>
            <a:t>Robert A. </a:t>
          </a:r>
          <a:r>
            <a:rPr lang="en-US" sz="1400" dirty="0" err="1">
              <a:solidFill>
                <a:schemeClr val="tx1"/>
              </a:solidFill>
            </a:rPr>
            <a:t>Iger</a:t>
          </a:r>
          <a:r>
            <a:rPr lang="en-US" sz="1400" dirty="0">
              <a:solidFill>
                <a:schemeClr val="tx1"/>
              </a:solidFill>
            </a:rPr>
            <a:t> becomes Chief Executive Officer of The Walt Disney Company</a:t>
          </a:r>
        </a:p>
      </dgm:t>
    </dgm:pt>
    <dgm:pt modelId="{4CCB686B-F7DD-4101-B331-5A2526D3F15B}" type="parTrans" cxnId="{E1EC20CF-03BF-4FA5-9B29-DF5B2342B06C}">
      <dgm:prSet/>
      <dgm:spPr/>
      <dgm:t>
        <a:bodyPr/>
        <a:lstStyle/>
        <a:p>
          <a:endParaRPr lang="en-US"/>
        </a:p>
      </dgm:t>
    </dgm:pt>
    <dgm:pt modelId="{6D44997D-116B-4D02-ABDB-21D0DBEA1202}" type="sibTrans" cxnId="{E1EC20CF-03BF-4FA5-9B29-DF5B2342B06C}">
      <dgm:prSet/>
      <dgm:spPr/>
      <dgm:t>
        <a:bodyPr/>
        <a:lstStyle/>
        <a:p>
          <a:endParaRPr lang="en-US"/>
        </a:p>
      </dgm:t>
    </dgm:pt>
    <dgm:pt modelId="{1D4FE1F2-EA26-4968-91A8-2F6ECF93A617}" type="pres">
      <dgm:prSet presAssocID="{4755CA1D-5958-4537-A494-7F8C8957D14D}" presName="linearFlow" presStyleCnt="0">
        <dgm:presLayoutVars>
          <dgm:dir/>
          <dgm:animLvl val="lvl"/>
          <dgm:resizeHandles val="exact"/>
        </dgm:presLayoutVars>
      </dgm:prSet>
      <dgm:spPr/>
      <dgm:t>
        <a:bodyPr/>
        <a:lstStyle/>
        <a:p>
          <a:endParaRPr lang="en-US"/>
        </a:p>
      </dgm:t>
    </dgm:pt>
    <dgm:pt modelId="{3BFBDDC7-231E-4FC8-863B-CFDD86C1D9AC}" type="pres">
      <dgm:prSet presAssocID="{BBF7D809-99EC-4493-B8F1-D16D8F248892}" presName="composite" presStyleCnt="0"/>
      <dgm:spPr/>
    </dgm:pt>
    <dgm:pt modelId="{5E288E87-46B2-402B-BC3C-5DC253D109B4}" type="pres">
      <dgm:prSet presAssocID="{BBF7D809-99EC-4493-B8F1-D16D8F248892}" presName="parentText" presStyleLbl="alignNode1" presStyleIdx="0" presStyleCnt="10">
        <dgm:presLayoutVars>
          <dgm:chMax val="1"/>
          <dgm:bulletEnabled val="1"/>
        </dgm:presLayoutVars>
      </dgm:prSet>
      <dgm:spPr/>
      <dgm:t>
        <a:bodyPr/>
        <a:lstStyle/>
        <a:p>
          <a:endParaRPr lang="en-US"/>
        </a:p>
      </dgm:t>
    </dgm:pt>
    <dgm:pt modelId="{4B8AAF6C-320E-451B-900A-BD3ACED4676F}" type="pres">
      <dgm:prSet presAssocID="{BBF7D809-99EC-4493-B8F1-D16D8F248892}" presName="descendantText" presStyleLbl="alignAcc1" presStyleIdx="0" presStyleCnt="10" custLinFactNeighborY="11256">
        <dgm:presLayoutVars>
          <dgm:bulletEnabled val="1"/>
        </dgm:presLayoutVars>
      </dgm:prSet>
      <dgm:spPr/>
      <dgm:t>
        <a:bodyPr/>
        <a:lstStyle/>
        <a:p>
          <a:endParaRPr lang="en-US"/>
        </a:p>
      </dgm:t>
    </dgm:pt>
    <dgm:pt modelId="{F5DA7832-FBEC-4B92-B75C-03997B74BD99}" type="pres">
      <dgm:prSet presAssocID="{0A02AD3B-F5DF-4A82-BEF9-24CA99D4BAB6}" presName="sp" presStyleCnt="0"/>
      <dgm:spPr/>
    </dgm:pt>
    <dgm:pt modelId="{3555DA40-F08F-43EF-AE7A-17B7E67D42AB}" type="pres">
      <dgm:prSet presAssocID="{823DE53A-5B6B-4A84-8AFE-A07A6253F860}" presName="composite" presStyleCnt="0"/>
      <dgm:spPr/>
    </dgm:pt>
    <dgm:pt modelId="{D97AE09E-34EC-4B60-8266-B4D2A2DBFB29}" type="pres">
      <dgm:prSet presAssocID="{823DE53A-5B6B-4A84-8AFE-A07A6253F860}" presName="parentText" presStyleLbl="alignNode1" presStyleIdx="1" presStyleCnt="10" custLinFactNeighborY="-12200">
        <dgm:presLayoutVars>
          <dgm:chMax val="1"/>
          <dgm:bulletEnabled val="1"/>
        </dgm:presLayoutVars>
      </dgm:prSet>
      <dgm:spPr/>
      <dgm:t>
        <a:bodyPr/>
        <a:lstStyle/>
        <a:p>
          <a:endParaRPr lang="en-US"/>
        </a:p>
      </dgm:t>
    </dgm:pt>
    <dgm:pt modelId="{73D41754-5489-4912-8D2D-AEACDBE5BB73}" type="pres">
      <dgm:prSet presAssocID="{823DE53A-5B6B-4A84-8AFE-A07A6253F860}" presName="descendantText" presStyleLbl="alignAcc1" presStyleIdx="1" presStyleCnt="10" custScaleY="188747">
        <dgm:presLayoutVars>
          <dgm:bulletEnabled val="1"/>
        </dgm:presLayoutVars>
      </dgm:prSet>
      <dgm:spPr/>
      <dgm:t>
        <a:bodyPr/>
        <a:lstStyle/>
        <a:p>
          <a:endParaRPr lang="en-US"/>
        </a:p>
      </dgm:t>
    </dgm:pt>
    <dgm:pt modelId="{0A41DE8D-CB5D-4E3F-B1B9-0156B323D6D3}" type="pres">
      <dgm:prSet presAssocID="{50B5F5D0-1E4E-459E-9B98-D0412DD817C3}" presName="sp" presStyleCnt="0"/>
      <dgm:spPr/>
    </dgm:pt>
    <dgm:pt modelId="{98E25EB1-591D-4FBD-A32B-B88A0FABF326}" type="pres">
      <dgm:prSet presAssocID="{BE38BAE8-E419-4C86-B2B7-C1E13EA426CB}" presName="composite" presStyleCnt="0"/>
      <dgm:spPr/>
    </dgm:pt>
    <dgm:pt modelId="{031C9DD7-3E58-4E76-9F63-50D9F473A6BA}" type="pres">
      <dgm:prSet presAssocID="{BE38BAE8-E419-4C86-B2B7-C1E13EA426CB}" presName="parentText" presStyleLbl="alignNode1" presStyleIdx="2" presStyleCnt="10">
        <dgm:presLayoutVars>
          <dgm:chMax val="1"/>
          <dgm:bulletEnabled val="1"/>
        </dgm:presLayoutVars>
      </dgm:prSet>
      <dgm:spPr/>
      <dgm:t>
        <a:bodyPr/>
        <a:lstStyle/>
        <a:p>
          <a:endParaRPr lang="en-US"/>
        </a:p>
      </dgm:t>
    </dgm:pt>
    <dgm:pt modelId="{F0317990-C7F0-48FF-8405-9899C6A318B1}" type="pres">
      <dgm:prSet presAssocID="{BE38BAE8-E419-4C86-B2B7-C1E13EA426CB}" presName="descendantText" presStyleLbl="alignAcc1" presStyleIdx="2" presStyleCnt="10" custLinFactNeighborY="30026">
        <dgm:presLayoutVars>
          <dgm:bulletEnabled val="1"/>
        </dgm:presLayoutVars>
      </dgm:prSet>
      <dgm:spPr/>
      <dgm:t>
        <a:bodyPr/>
        <a:lstStyle/>
        <a:p>
          <a:endParaRPr lang="en-US"/>
        </a:p>
      </dgm:t>
    </dgm:pt>
    <dgm:pt modelId="{D0824DF6-55BD-4327-B7C2-1CF6340A963D}" type="pres">
      <dgm:prSet presAssocID="{559A6E18-EFDD-4282-874B-2EF0EFAC3AC0}" presName="sp" presStyleCnt="0"/>
      <dgm:spPr/>
    </dgm:pt>
    <dgm:pt modelId="{6103CF62-0EEA-4802-A38C-ACCB31BBE28E}" type="pres">
      <dgm:prSet presAssocID="{8C74F309-3BCF-46F5-8967-093D1B892CBC}" presName="composite" presStyleCnt="0"/>
      <dgm:spPr/>
    </dgm:pt>
    <dgm:pt modelId="{1E633646-D7C7-4EF8-A091-14A34B4CFD66}" type="pres">
      <dgm:prSet presAssocID="{8C74F309-3BCF-46F5-8967-093D1B892CBC}" presName="parentText" presStyleLbl="alignNode1" presStyleIdx="3" presStyleCnt="10">
        <dgm:presLayoutVars>
          <dgm:chMax val="1"/>
          <dgm:bulletEnabled val="1"/>
        </dgm:presLayoutVars>
      </dgm:prSet>
      <dgm:spPr/>
      <dgm:t>
        <a:bodyPr/>
        <a:lstStyle/>
        <a:p>
          <a:endParaRPr lang="en-US"/>
        </a:p>
      </dgm:t>
    </dgm:pt>
    <dgm:pt modelId="{A53EE728-C8E5-45B5-8F61-174CBF64D552}" type="pres">
      <dgm:prSet presAssocID="{8C74F309-3BCF-46F5-8967-093D1B892CBC}" presName="descendantText" presStyleLbl="alignAcc1" presStyleIdx="3" presStyleCnt="10" custLinFactNeighborY="11259">
        <dgm:presLayoutVars>
          <dgm:bulletEnabled val="1"/>
        </dgm:presLayoutVars>
      </dgm:prSet>
      <dgm:spPr/>
      <dgm:t>
        <a:bodyPr/>
        <a:lstStyle/>
        <a:p>
          <a:endParaRPr lang="en-US"/>
        </a:p>
      </dgm:t>
    </dgm:pt>
    <dgm:pt modelId="{D49B69B7-274A-4450-A1BD-58908FC9B229}" type="pres">
      <dgm:prSet presAssocID="{207AC0AA-231A-409C-9EE8-1E900BE12F8B}" presName="sp" presStyleCnt="0"/>
      <dgm:spPr/>
    </dgm:pt>
    <dgm:pt modelId="{E7B58FF0-BEF7-4B60-A7E4-5E47FE207114}" type="pres">
      <dgm:prSet presAssocID="{B33F53D2-45C1-4355-89CD-7225070CE058}" presName="composite" presStyleCnt="0"/>
      <dgm:spPr/>
    </dgm:pt>
    <dgm:pt modelId="{84EC9395-BCB5-42CE-992E-684E0D659FDC}" type="pres">
      <dgm:prSet presAssocID="{B33F53D2-45C1-4355-89CD-7225070CE058}" presName="parentText" presStyleLbl="alignNode1" presStyleIdx="4" presStyleCnt="10">
        <dgm:presLayoutVars>
          <dgm:chMax val="1"/>
          <dgm:bulletEnabled val="1"/>
        </dgm:presLayoutVars>
      </dgm:prSet>
      <dgm:spPr/>
      <dgm:t>
        <a:bodyPr/>
        <a:lstStyle/>
        <a:p>
          <a:endParaRPr lang="en-US"/>
        </a:p>
      </dgm:t>
    </dgm:pt>
    <dgm:pt modelId="{BCB4F049-9554-4EA1-88BF-A636D79522F4}" type="pres">
      <dgm:prSet presAssocID="{B33F53D2-45C1-4355-89CD-7225070CE058}" presName="descendantText" presStyleLbl="alignAcc1" presStyleIdx="4" presStyleCnt="10" custLinFactNeighborY="11259">
        <dgm:presLayoutVars>
          <dgm:bulletEnabled val="1"/>
        </dgm:presLayoutVars>
      </dgm:prSet>
      <dgm:spPr/>
      <dgm:t>
        <a:bodyPr/>
        <a:lstStyle/>
        <a:p>
          <a:endParaRPr lang="en-US"/>
        </a:p>
      </dgm:t>
    </dgm:pt>
    <dgm:pt modelId="{A4C9879E-5CDE-41DF-AF27-0A23B28588E3}" type="pres">
      <dgm:prSet presAssocID="{6083B1C8-92A3-485B-9B8F-4AD417E08EBD}" presName="sp" presStyleCnt="0"/>
      <dgm:spPr/>
    </dgm:pt>
    <dgm:pt modelId="{B6A0678F-361B-40AB-8957-97B749E27175}" type="pres">
      <dgm:prSet presAssocID="{6107A11E-5992-448C-BD18-579E43FE0A55}" presName="composite" presStyleCnt="0"/>
      <dgm:spPr/>
    </dgm:pt>
    <dgm:pt modelId="{401B438D-28E3-4365-A655-1F79E15C3BE7}" type="pres">
      <dgm:prSet presAssocID="{6107A11E-5992-448C-BD18-579E43FE0A55}" presName="parentText" presStyleLbl="alignNode1" presStyleIdx="5" presStyleCnt="10">
        <dgm:presLayoutVars>
          <dgm:chMax val="1"/>
          <dgm:bulletEnabled val="1"/>
        </dgm:presLayoutVars>
      </dgm:prSet>
      <dgm:spPr/>
      <dgm:t>
        <a:bodyPr/>
        <a:lstStyle/>
        <a:p>
          <a:endParaRPr lang="en-US"/>
        </a:p>
      </dgm:t>
    </dgm:pt>
    <dgm:pt modelId="{719B5B62-E4AE-4397-A399-EBAD678A983B}" type="pres">
      <dgm:prSet presAssocID="{6107A11E-5992-448C-BD18-579E43FE0A55}" presName="descendantText" presStyleLbl="alignAcc1" presStyleIdx="5" presStyleCnt="10" custLinFactNeighborY="11259">
        <dgm:presLayoutVars>
          <dgm:bulletEnabled val="1"/>
        </dgm:presLayoutVars>
      </dgm:prSet>
      <dgm:spPr/>
      <dgm:t>
        <a:bodyPr/>
        <a:lstStyle/>
        <a:p>
          <a:endParaRPr lang="en-US"/>
        </a:p>
      </dgm:t>
    </dgm:pt>
    <dgm:pt modelId="{2A46FA7B-BB46-453E-A0C9-8593E68178D2}" type="pres">
      <dgm:prSet presAssocID="{C4FCF505-5D57-4E74-8BCC-3A5637BDC196}" presName="sp" presStyleCnt="0"/>
      <dgm:spPr/>
    </dgm:pt>
    <dgm:pt modelId="{4FCE4494-A5B6-4780-A382-0AECD2317754}" type="pres">
      <dgm:prSet presAssocID="{90601867-BABD-4473-8118-277BC8B3E983}" presName="composite" presStyleCnt="0"/>
      <dgm:spPr/>
    </dgm:pt>
    <dgm:pt modelId="{84477AAA-AB34-4A6A-ACB0-A008FE1F4C6C}" type="pres">
      <dgm:prSet presAssocID="{90601867-BABD-4473-8118-277BC8B3E983}" presName="parentText" presStyleLbl="alignNode1" presStyleIdx="6" presStyleCnt="10">
        <dgm:presLayoutVars>
          <dgm:chMax val="1"/>
          <dgm:bulletEnabled val="1"/>
        </dgm:presLayoutVars>
      </dgm:prSet>
      <dgm:spPr/>
      <dgm:t>
        <a:bodyPr/>
        <a:lstStyle/>
        <a:p>
          <a:endParaRPr lang="en-US"/>
        </a:p>
      </dgm:t>
    </dgm:pt>
    <dgm:pt modelId="{1CAD76A8-CF7B-4D37-A805-5E4182EAA6DB}" type="pres">
      <dgm:prSet presAssocID="{90601867-BABD-4473-8118-277BC8B3E983}" presName="descendantText" presStyleLbl="alignAcc1" presStyleIdx="6" presStyleCnt="10" custLinFactNeighborY="15012">
        <dgm:presLayoutVars>
          <dgm:bulletEnabled val="1"/>
        </dgm:presLayoutVars>
      </dgm:prSet>
      <dgm:spPr/>
      <dgm:t>
        <a:bodyPr/>
        <a:lstStyle/>
        <a:p>
          <a:endParaRPr lang="en-US"/>
        </a:p>
      </dgm:t>
    </dgm:pt>
    <dgm:pt modelId="{5091064D-DA16-484D-9BF7-65025139B641}" type="pres">
      <dgm:prSet presAssocID="{8D8B6EFA-A77A-4771-B3D2-FCFF10542DD9}" presName="sp" presStyleCnt="0"/>
      <dgm:spPr/>
    </dgm:pt>
    <dgm:pt modelId="{C21E2A63-C493-4658-BB50-FD5FA2B80AD0}" type="pres">
      <dgm:prSet presAssocID="{8F9FF614-99B2-484F-AFF3-D0140B00F720}" presName="composite" presStyleCnt="0"/>
      <dgm:spPr/>
    </dgm:pt>
    <dgm:pt modelId="{6AA33156-2F45-488A-A95E-F2809FAF15C2}" type="pres">
      <dgm:prSet presAssocID="{8F9FF614-99B2-484F-AFF3-D0140B00F720}" presName="parentText" presStyleLbl="alignNode1" presStyleIdx="7" presStyleCnt="10">
        <dgm:presLayoutVars>
          <dgm:chMax val="1"/>
          <dgm:bulletEnabled val="1"/>
        </dgm:presLayoutVars>
      </dgm:prSet>
      <dgm:spPr/>
      <dgm:t>
        <a:bodyPr/>
        <a:lstStyle/>
        <a:p>
          <a:endParaRPr lang="en-US"/>
        </a:p>
      </dgm:t>
    </dgm:pt>
    <dgm:pt modelId="{13AE9AAC-33CA-482E-AA96-72349283FEA2}" type="pres">
      <dgm:prSet presAssocID="{8F9FF614-99B2-484F-AFF3-D0140B00F720}" presName="descendantText" presStyleLbl="alignAcc1" presStyleIdx="7" presStyleCnt="10" custLinFactNeighborY="15012">
        <dgm:presLayoutVars>
          <dgm:bulletEnabled val="1"/>
        </dgm:presLayoutVars>
      </dgm:prSet>
      <dgm:spPr/>
      <dgm:t>
        <a:bodyPr/>
        <a:lstStyle/>
        <a:p>
          <a:endParaRPr lang="en-US"/>
        </a:p>
      </dgm:t>
    </dgm:pt>
    <dgm:pt modelId="{7D8C6FCC-9937-4E33-9336-CA992BD00E31}" type="pres">
      <dgm:prSet presAssocID="{76794096-8DD3-43B6-A448-8AD46408B750}" presName="sp" presStyleCnt="0"/>
      <dgm:spPr/>
    </dgm:pt>
    <dgm:pt modelId="{867F79B0-56A6-4230-BDEA-4F37E6506011}" type="pres">
      <dgm:prSet presAssocID="{97416CE4-C948-45D9-B38E-BD90C03932E4}" presName="composite" presStyleCnt="0"/>
      <dgm:spPr/>
    </dgm:pt>
    <dgm:pt modelId="{9197226E-A453-4A54-8C96-6E61B06A9209}" type="pres">
      <dgm:prSet presAssocID="{97416CE4-C948-45D9-B38E-BD90C03932E4}" presName="parentText" presStyleLbl="alignNode1" presStyleIdx="8" presStyleCnt="10">
        <dgm:presLayoutVars>
          <dgm:chMax val="1"/>
          <dgm:bulletEnabled val="1"/>
        </dgm:presLayoutVars>
      </dgm:prSet>
      <dgm:spPr/>
      <dgm:t>
        <a:bodyPr/>
        <a:lstStyle/>
        <a:p>
          <a:endParaRPr lang="en-US"/>
        </a:p>
      </dgm:t>
    </dgm:pt>
    <dgm:pt modelId="{7CCB99CA-D0CF-49E6-A7B6-E8923A44A839}" type="pres">
      <dgm:prSet presAssocID="{97416CE4-C948-45D9-B38E-BD90C03932E4}" presName="descendantText" presStyleLbl="alignAcc1" presStyleIdx="8" presStyleCnt="10" custLinFactNeighborX="0" custLinFactNeighborY="15014">
        <dgm:presLayoutVars>
          <dgm:bulletEnabled val="1"/>
        </dgm:presLayoutVars>
      </dgm:prSet>
      <dgm:spPr/>
      <dgm:t>
        <a:bodyPr/>
        <a:lstStyle/>
        <a:p>
          <a:endParaRPr lang="en-US"/>
        </a:p>
      </dgm:t>
    </dgm:pt>
    <dgm:pt modelId="{CA32CF4A-1DA4-44D3-9C72-4577D001EA0C}" type="pres">
      <dgm:prSet presAssocID="{714FB0F4-A064-4926-9339-E219AB49552F}" presName="sp" presStyleCnt="0"/>
      <dgm:spPr/>
    </dgm:pt>
    <dgm:pt modelId="{C53CBD38-86AC-40CC-99EC-E7483FC7A5A4}" type="pres">
      <dgm:prSet presAssocID="{B40EC747-E3DC-473A-AC04-89CAE6B3D1DA}" presName="composite" presStyleCnt="0"/>
      <dgm:spPr/>
    </dgm:pt>
    <dgm:pt modelId="{5CD726EB-57B0-4489-B754-C66128874256}" type="pres">
      <dgm:prSet presAssocID="{B40EC747-E3DC-473A-AC04-89CAE6B3D1DA}" presName="parentText" presStyleLbl="alignNode1" presStyleIdx="9" presStyleCnt="10">
        <dgm:presLayoutVars>
          <dgm:chMax val="1"/>
          <dgm:bulletEnabled val="1"/>
        </dgm:presLayoutVars>
      </dgm:prSet>
      <dgm:spPr/>
      <dgm:t>
        <a:bodyPr/>
        <a:lstStyle/>
        <a:p>
          <a:endParaRPr lang="en-US"/>
        </a:p>
      </dgm:t>
    </dgm:pt>
    <dgm:pt modelId="{7CEA561C-E8A7-4BDC-8B5C-51DADF8806DC}" type="pres">
      <dgm:prSet presAssocID="{B40EC747-E3DC-473A-AC04-89CAE6B3D1DA}" presName="descendantText" presStyleLbl="alignAcc1" presStyleIdx="9" presStyleCnt="10" custLinFactNeighborX="0" custLinFactNeighborY="22521">
        <dgm:presLayoutVars>
          <dgm:bulletEnabled val="1"/>
        </dgm:presLayoutVars>
      </dgm:prSet>
      <dgm:spPr/>
      <dgm:t>
        <a:bodyPr/>
        <a:lstStyle/>
        <a:p>
          <a:endParaRPr lang="en-US"/>
        </a:p>
      </dgm:t>
    </dgm:pt>
  </dgm:ptLst>
  <dgm:cxnLst>
    <dgm:cxn modelId="{A68114EB-6ED2-46AA-BDD5-4FCEC796866E}" srcId="{4755CA1D-5958-4537-A494-7F8C8957D14D}" destId="{823DE53A-5B6B-4A84-8AFE-A07A6253F860}" srcOrd="1" destOrd="0" parTransId="{04DD407E-78A0-4C38-99A6-8F5B21A687B1}" sibTransId="{50B5F5D0-1E4E-459E-9B98-D0412DD817C3}"/>
    <dgm:cxn modelId="{6866F677-2A45-4999-8FD7-5E8F1A617715}" type="presOf" srcId="{823DE53A-5B6B-4A84-8AFE-A07A6253F860}" destId="{D97AE09E-34EC-4B60-8266-B4D2A2DBFB29}" srcOrd="0" destOrd="0" presId="urn:microsoft.com/office/officeart/2005/8/layout/chevron2"/>
    <dgm:cxn modelId="{CA3095E5-953E-407A-8D1D-EEA79F509B36}" type="presOf" srcId="{6107A11E-5992-448C-BD18-579E43FE0A55}" destId="{401B438D-28E3-4365-A655-1F79E15C3BE7}" srcOrd="0" destOrd="0" presId="urn:microsoft.com/office/officeart/2005/8/layout/chevron2"/>
    <dgm:cxn modelId="{B252BFD6-8741-4FCB-9890-6DC134895FF3}" type="presOf" srcId="{619E5C29-04D8-4D0E-A12F-C1A5F6F662CA}" destId="{1CAD76A8-CF7B-4D37-A805-5E4182EAA6DB}" srcOrd="0" destOrd="0" presId="urn:microsoft.com/office/officeart/2005/8/layout/chevron2"/>
    <dgm:cxn modelId="{C38F36E6-D5E9-4732-9565-E557D728FFA1}" srcId="{4755CA1D-5958-4537-A494-7F8C8957D14D}" destId="{BE38BAE8-E419-4C86-B2B7-C1E13EA426CB}" srcOrd="2" destOrd="0" parTransId="{074B14F0-377F-490A-9441-F6955D73B6EA}" sibTransId="{559A6E18-EFDD-4282-874B-2EF0EFAC3AC0}"/>
    <dgm:cxn modelId="{0814DB0C-60B4-4253-8545-88AF86B3DBE8}" srcId="{BE38BAE8-E419-4C86-B2B7-C1E13EA426CB}" destId="{33E0A8A6-994D-4AC3-B432-7468577EA251}" srcOrd="0" destOrd="0" parTransId="{3F00D1D6-5C49-449E-84F0-A2CB5C6DC605}" sibTransId="{75B24F82-E986-44E8-AEBA-2AEFF109004E}"/>
    <dgm:cxn modelId="{2B12F3F5-693D-4C21-9CD2-22A4DE3E82C2}" srcId="{4755CA1D-5958-4537-A494-7F8C8957D14D}" destId="{6107A11E-5992-448C-BD18-579E43FE0A55}" srcOrd="5" destOrd="0" parTransId="{F50C58D6-4771-496A-A9F8-DF9A1B9759D5}" sibTransId="{C4FCF505-5D57-4E74-8BCC-3A5637BDC196}"/>
    <dgm:cxn modelId="{3884E9A0-AABD-49EA-80A1-7F8FF757F904}" type="presOf" srcId="{52B1C020-2F7F-474D-BFC2-FE91C94A755B}" destId="{A53EE728-C8E5-45B5-8F61-174CBF64D552}" srcOrd="0" destOrd="0" presId="urn:microsoft.com/office/officeart/2005/8/layout/chevron2"/>
    <dgm:cxn modelId="{BB52A403-248D-460B-BE38-C4356477E135}" type="presOf" srcId="{A6D7E4FD-3819-46D6-B5FA-4207ABE04EC3}" destId="{73D41754-5489-4912-8D2D-AEACDBE5BB73}" srcOrd="0" destOrd="0" presId="urn:microsoft.com/office/officeart/2005/8/layout/chevron2"/>
    <dgm:cxn modelId="{51C3C2CE-E311-4C3C-94B2-1D9384B25868}" type="presOf" srcId="{97416CE4-C948-45D9-B38E-BD90C03932E4}" destId="{9197226E-A453-4A54-8C96-6E61B06A9209}" srcOrd="0" destOrd="0" presId="urn:microsoft.com/office/officeart/2005/8/layout/chevron2"/>
    <dgm:cxn modelId="{D471DD25-0C41-4334-A3ED-A92A7B98D7C7}" type="presOf" srcId="{8F9FF614-99B2-484F-AFF3-D0140B00F720}" destId="{6AA33156-2F45-488A-A95E-F2809FAF15C2}" srcOrd="0" destOrd="0" presId="urn:microsoft.com/office/officeart/2005/8/layout/chevron2"/>
    <dgm:cxn modelId="{D7F7C95B-5315-4BA9-A438-96D9FE4850C8}" srcId="{BBF7D809-99EC-4493-B8F1-D16D8F248892}" destId="{8BD94E4B-3CA7-4CD2-89BE-1B5006FD070C}" srcOrd="0" destOrd="0" parTransId="{BAF2E793-EF6A-473E-A810-750446568369}" sibTransId="{C701B5EC-FA4F-4C3E-8138-8345FF6A9C1D}"/>
    <dgm:cxn modelId="{2EF658EA-8001-449F-9DF6-BBCDE61ABB55}" srcId="{4755CA1D-5958-4537-A494-7F8C8957D14D}" destId="{8C74F309-3BCF-46F5-8967-093D1B892CBC}" srcOrd="3" destOrd="0" parTransId="{38CFFF2C-B34C-4F8E-B806-420CC6858922}" sibTransId="{207AC0AA-231A-409C-9EE8-1E900BE12F8B}"/>
    <dgm:cxn modelId="{E16ADBEE-0655-4EC3-993A-74041C64B12B}" srcId="{823DE53A-5B6B-4A84-8AFE-A07A6253F860}" destId="{A6D7E4FD-3819-46D6-B5FA-4207ABE04EC3}" srcOrd="0" destOrd="0" parTransId="{567C6FA3-A03B-4EA6-B6C7-D12BB41C9297}" sibTransId="{7C831EDE-2DEB-499A-A4D8-4F35D7B82DDE}"/>
    <dgm:cxn modelId="{2C3B738E-9336-4012-A100-4FB213DCFBE1}" type="presOf" srcId="{8BD94E4B-3CA7-4CD2-89BE-1B5006FD070C}" destId="{4B8AAF6C-320E-451B-900A-BD3ACED4676F}" srcOrd="0" destOrd="0" presId="urn:microsoft.com/office/officeart/2005/8/layout/chevron2"/>
    <dgm:cxn modelId="{8BF0710A-1DD6-4688-98AB-854F15A11338}" type="presOf" srcId="{90601867-BABD-4473-8118-277BC8B3E983}" destId="{84477AAA-AB34-4A6A-ACB0-A008FE1F4C6C}" srcOrd="0" destOrd="0" presId="urn:microsoft.com/office/officeart/2005/8/layout/chevron2"/>
    <dgm:cxn modelId="{C59ACB4F-6929-4DE2-981B-B366F9E51D66}" type="presOf" srcId="{12E4BB70-5926-48EA-829B-568120A20C7F}" destId="{719B5B62-E4AE-4397-A399-EBAD678A983B}" srcOrd="0" destOrd="0" presId="urn:microsoft.com/office/officeart/2005/8/layout/chevron2"/>
    <dgm:cxn modelId="{1A838F56-73B1-42D8-98F2-B96BA23B0411}" srcId="{8C74F309-3BCF-46F5-8967-093D1B892CBC}" destId="{52B1C020-2F7F-474D-BFC2-FE91C94A755B}" srcOrd="0" destOrd="0" parTransId="{09A9A1D6-0633-4181-B60A-F8BFAA0911D4}" sibTransId="{727D7843-C223-46B2-972D-3D1019351517}"/>
    <dgm:cxn modelId="{3F59ACAF-F0A6-4893-BD8F-53959B1E837F}" srcId="{90601867-BABD-4473-8118-277BC8B3E983}" destId="{619E5C29-04D8-4D0E-A12F-C1A5F6F662CA}" srcOrd="0" destOrd="0" parTransId="{5FC8C82B-62E1-4E79-8663-E4786A6798E2}" sibTransId="{62C0D74F-B69D-41E4-AD3B-0368A4B852B8}"/>
    <dgm:cxn modelId="{5F8E0AF8-C002-4947-87F9-419EF47150B2}" type="presOf" srcId="{550484D9-9539-452D-B7FD-31D597FFC8E4}" destId="{BCB4F049-9554-4EA1-88BF-A636D79522F4}" srcOrd="0" destOrd="0" presId="urn:microsoft.com/office/officeart/2005/8/layout/chevron2"/>
    <dgm:cxn modelId="{CE097CA9-D771-4EE9-8E02-9A1D2AAF0FF6}" type="presOf" srcId="{BD1DD795-306F-4FB9-8B49-C8F894BED645}" destId="{13AE9AAC-33CA-482E-AA96-72349283FEA2}" srcOrd="0" destOrd="0" presId="urn:microsoft.com/office/officeart/2005/8/layout/chevron2"/>
    <dgm:cxn modelId="{47025770-2BA8-4DEC-8CD0-84DE8D01AF00}" srcId="{4755CA1D-5958-4537-A494-7F8C8957D14D}" destId="{B33F53D2-45C1-4355-89CD-7225070CE058}" srcOrd="4" destOrd="0" parTransId="{0522E502-AB51-409F-891A-A22CEF2B1BE2}" sibTransId="{6083B1C8-92A3-485B-9B8F-4AD417E08EBD}"/>
    <dgm:cxn modelId="{ECFBCE33-268C-47E4-894B-55FB4E5B6713}" type="presOf" srcId="{6F4A0898-6B63-4C30-B265-6B2B297B4635}" destId="{7CCB99CA-D0CF-49E6-A7B6-E8923A44A839}" srcOrd="0" destOrd="0" presId="urn:microsoft.com/office/officeart/2005/8/layout/chevron2"/>
    <dgm:cxn modelId="{C93CC519-8822-43E7-A022-9AB6955BF8DE}" type="presOf" srcId="{33E0A8A6-994D-4AC3-B432-7468577EA251}" destId="{F0317990-C7F0-48FF-8405-9899C6A318B1}" srcOrd="0" destOrd="0" presId="urn:microsoft.com/office/officeart/2005/8/layout/chevron2"/>
    <dgm:cxn modelId="{785E3B7F-1E60-401B-AEDE-ED254684C2F5}" type="presOf" srcId="{4755CA1D-5958-4537-A494-7F8C8957D14D}" destId="{1D4FE1F2-EA26-4968-91A8-2F6ECF93A617}" srcOrd="0" destOrd="0" presId="urn:microsoft.com/office/officeart/2005/8/layout/chevron2"/>
    <dgm:cxn modelId="{C31F8B3E-1072-4BD5-BE6F-EFA22A46D82D}" srcId="{4755CA1D-5958-4537-A494-7F8C8957D14D}" destId="{90601867-BABD-4473-8118-277BC8B3E983}" srcOrd="6" destOrd="0" parTransId="{ED3CEF3B-6A18-4002-9F83-B999CC8EB774}" sibTransId="{8D8B6EFA-A77A-4771-B3D2-FCFF10542DD9}"/>
    <dgm:cxn modelId="{8FD8FB13-45AE-4B99-AD3C-F36BD65569A5}" srcId="{4755CA1D-5958-4537-A494-7F8C8957D14D}" destId="{BBF7D809-99EC-4493-B8F1-D16D8F248892}" srcOrd="0" destOrd="0" parTransId="{43E75D71-B714-4FB4-9178-18229F85795A}" sibTransId="{0A02AD3B-F5DF-4A82-BEF9-24CA99D4BAB6}"/>
    <dgm:cxn modelId="{92831D2B-0363-4543-BFDA-D75139037A10}" srcId="{B33F53D2-45C1-4355-89CD-7225070CE058}" destId="{550484D9-9539-452D-B7FD-31D597FFC8E4}" srcOrd="0" destOrd="0" parTransId="{FA50D134-ECF2-4C65-8ABF-E6944204A8BA}" sibTransId="{3D163820-8302-4A4D-8DB1-79AF868932A6}"/>
    <dgm:cxn modelId="{9BBF071B-FF82-4727-BD25-41A4EA855018}" type="presOf" srcId="{B33F53D2-45C1-4355-89CD-7225070CE058}" destId="{84EC9395-BCB5-42CE-992E-684E0D659FDC}" srcOrd="0" destOrd="0" presId="urn:microsoft.com/office/officeart/2005/8/layout/chevron2"/>
    <dgm:cxn modelId="{55585170-B3D2-4A8B-B694-53E8D5CB8D55}" srcId="{4755CA1D-5958-4537-A494-7F8C8957D14D}" destId="{8F9FF614-99B2-484F-AFF3-D0140B00F720}" srcOrd="7" destOrd="0" parTransId="{0CBC48AB-6FB8-42CD-B7AB-604558B70ACE}" sibTransId="{76794096-8DD3-43B6-A448-8AD46408B750}"/>
    <dgm:cxn modelId="{3C42832B-3400-4302-9B2B-EDDAEA2B3C32}" srcId="{97416CE4-C948-45D9-B38E-BD90C03932E4}" destId="{6F4A0898-6B63-4C30-B265-6B2B297B4635}" srcOrd="0" destOrd="0" parTransId="{D0DA3971-D5C5-4DCE-B07E-F001D77BB97D}" sibTransId="{F2712B52-22BE-4639-86BC-5D864CA353D9}"/>
    <dgm:cxn modelId="{292BF330-819B-4EA4-8AF7-A548ED034DE0}" type="presOf" srcId="{8C74F309-3BCF-46F5-8967-093D1B892CBC}" destId="{1E633646-D7C7-4EF8-A091-14A34B4CFD66}" srcOrd="0" destOrd="0" presId="urn:microsoft.com/office/officeart/2005/8/layout/chevron2"/>
    <dgm:cxn modelId="{8400BA26-D81A-4A2E-B509-B98C31EB73D5}" type="presOf" srcId="{A9108DC9-5DAC-42FF-88EA-689DF95EF164}" destId="{7CEA561C-E8A7-4BDC-8B5C-51DADF8806DC}" srcOrd="0" destOrd="0" presId="urn:microsoft.com/office/officeart/2005/8/layout/chevron2"/>
    <dgm:cxn modelId="{222CD39C-5382-4C28-9E2F-0C9B6E3699EC}" type="presOf" srcId="{BBF7D809-99EC-4493-B8F1-D16D8F248892}" destId="{5E288E87-46B2-402B-BC3C-5DC253D109B4}" srcOrd="0" destOrd="0" presId="urn:microsoft.com/office/officeart/2005/8/layout/chevron2"/>
    <dgm:cxn modelId="{E1EC20CF-03BF-4FA5-9B29-DF5B2342B06C}" srcId="{B40EC747-E3DC-473A-AC04-89CAE6B3D1DA}" destId="{A9108DC9-5DAC-42FF-88EA-689DF95EF164}" srcOrd="0" destOrd="0" parTransId="{4CCB686B-F7DD-4101-B331-5A2526D3F15B}" sibTransId="{6D44997D-116B-4D02-ABDB-21D0DBEA1202}"/>
    <dgm:cxn modelId="{12274EBA-425E-49CC-8474-CC74A6826549}" srcId="{6107A11E-5992-448C-BD18-579E43FE0A55}" destId="{12E4BB70-5926-48EA-829B-568120A20C7F}" srcOrd="0" destOrd="0" parTransId="{B73A282A-9354-424F-B8A8-54FBFCA671BF}" sibTransId="{8B5BE494-762A-447D-9C36-8E1C35708BAF}"/>
    <dgm:cxn modelId="{6EF07854-A24D-4A62-AFAA-24324A83AC8D}" srcId="{4755CA1D-5958-4537-A494-7F8C8957D14D}" destId="{97416CE4-C948-45D9-B38E-BD90C03932E4}" srcOrd="8" destOrd="0" parTransId="{0C09EA96-E9A9-442A-8D43-228293C36D31}" sibTransId="{714FB0F4-A064-4926-9339-E219AB49552F}"/>
    <dgm:cxn modelId="{7E4C4F6C-E5AC-457C-BAD9-B2FD8047B24F}" srcId="{8F9FF614-99B2-484F-AFF3-D0140B00F720}" destId="{BD1DD795-306F-4FB9-8B49-C8F894BED645}" srcOrd="0" destOrd="0" parTransId="{F283043D-4C66-4420-852F-4A2B55BA8291}" sibTransId="{C4DF3BE0-5118-4DBE-8CC8-E36D9C45ACCF}"/>
    <dgm:cxn modelId="{6467C598-83E8-4B5B-952F-50C7C36C62DA}" type="presOf" srcId="{B40EC747-E3DC-473A-AC04-89CAE6B3D1DA}" destId="{5CD726EB-57B0-4489-B754-C66128874256}" srcOrd="0" destOrd="0" presId="urn:microsoft.com/office/officeart/2005/8/layout/chevron2"/>
    <dgm:cxn modelId="{6E721787-B8AC-4C41-BCE5-854697BC783C}" srcId="{4755CA1D-5958-4537-A494-7F8C8957D14D}" destId="{B40EC747-E3DC-473A-AC04-89CAE6B3D1DA}" srcOrd="9" destOrd="0" parTransId="{D72B2D35-9FCC-47F8-B69D-848E6B468C9E}" sibTransId="{B15DD41D-BE6F-4E55-8413-2CC48B9B9EF5}"/>
    <dgm:cxn modelId="{26CE5F67-43F5-4E47-AA3A-A143F39F2601}" type="presOf" srcId="{BE38BAE8-E419-4C86-B2B7-C1E13EA426CB}" destId="{031C9DD7-3E58-4E76-9F63-50D9F473A6BA}" srcOrd="0" destOrd="0" presId="urn:microsoft.com/office/officeart/2005/8/layout/chevron2"/>
    <dgm:cxn modelId="{334CC563-6808-4E18-96F0-D5E898E82B26}" type="presParOf" srcId="{1D4FE1F2-EA26-4968-91A8-2F6ECF93A617}" destId="{3BFBDDC7-231E-4FC8-863B-CFDD86C1D9AC}" srcOrd="0" destOrd="0" presId="urn:microsoft.com/office/officeart/2005/8/layout/chevron2"/>
    <dgm:cxn modelId="{FF48031F-98BB-492F-A7AC-1923CC53FD08}" type="presParOf" srcId="{3BFBDDC7-231E-4FC8-863B-CFDD86C1D9AC}" destId="{5E288E87-46B2-402B-BC3C-5DC253D109B4}" srcOrd="0" destOrd="0" presId="urn:microsoft.com/office/officeart/2005/8/layout/chevron2"/>
    <dgm:cxn modelId="{49030083-57EE-4330-9302-56DBAA9BA296}" type="presParOf" srcId="{3BFBDDC7-231E-4FC8-863B-CFDD86C1D9AC}" destId="{4B8AAF6C-320E-451B-900A-BD3ACED4676F}" srcOrd="1" destOrd="0" presId="urn:microsoft.com/office/officeart/2005/8/layout/chevron2"/>
    <dgm:cxn modelId="{82653D0F-DE3E-41B1-BB1A-EBFF4134F18E}" type="presParOf" srcId="{1D4FE1F2-EA26-4968-91A8-2F6ECF93A617}" destId="{F5DA7832-FBEC-4B92-B75C-03997B74BD99}" srcOrd="1" destOrd="0" presId="urn:microsoft.com/office/officeart/2005/8/layout/chevron2"/>
    <dgm:cxn modelId="{42D8ED3B-96D5-4511-B421-8801E9CBB333}" type="presParOf" srcId="{1D4FE1F2-EA26-4968-91A8-2F6ECF93A617}" destId="{3555DA40-F08F-43EF-AE7A-17B7E67D42AB}" srcOrd="2" destOrd="0" presId="urn:microsoft.com/office/officeart/2005/8/layout/chevron2"/>
    <dgm:cxn modelId="{876205FE-9A64-43F6-ADF5-F1C936DA1D12}" type="presParOf" srcId="{3555DA40-F08F-43EF-AE7A-17B7E67D42AB}" destId="{D97AE09E-34EC-4B60-8266-B4D2A2DBFB29}" srcOrd="0" destOrd="0" presId="urn:microsoft.com/office/officeart/2005/8/layout/chevron2"/>
    <dgm:cxn modelId="{432E2006-41DC-4393-BD60-542E861411F5}" type="presParOf" srcId="{3555DA40-F08F-43EF-AE7A-17B7E67D42AB}" destId="{73D41754-5489-4912-8D2D-AEACDBE5BB73}" srcOrd="1" destOrd="0" presId="urn:microsoft.com/office/officeart/2005/8/layout/chevron2"/>
    <dgm:cxn modelId="{9B100086-D4A8-427A-A8EA-0CF16E096CAA}" type="presParOf" srcId="{1D4FE1F2-EA26-4968-91A8-2F6ECF93A617}" destId="{0A41DE8D-CB5D-4E3F-B1B9-0156B323D6D3}" srcOrd="3" destOrd="0" presId="urn:microsoft.com/office/officeart/2005/8/layout/chevron2"/>
    <dgm:cxn modelId="{05096558-8E32-48A6-94B8-65B1DB212557}" type="presParOf" srcId="{1D4FE1F2-EA26-4968-91A8-2F6ECF93A617}" destId="{98E25EB1-591D-4FBD-A32B-B88A0FABF326}" srcOrd="4" destOrd="0" presId="urn:microsoft.com/office/officeart/2005/8/layout/chevron2"/>
    <dgm:cxn modelId="{6714E809-C31A-4472-B1E8-7849159E5598}" type="presParOf" srcId="{98E25EB1-591D-4FBD-A32B-B88A0FABF326}" destId="{031C9DD7-3E58-4E76-9F63-50D9F473A6BA}" srcOrd="0" destOrd="0" presId="urn:microsoft.com/office/officeart/2005/8/layout/chevron2"/>
    <dgm:cxn modelId="{1D27A6A0-0FF2-4930-8336-F423B75B8DDD}" type="presParOf" srcId="{98E25EB1-591D-4FBD-A32B-B88A0FABF326}" destId="{F0317990-C7F0-48FF-8405-9899C6A318B1}" srcOrd="1" destOrd="0" presId="urn:microsoft.com/office/officeart/2005/8/layout/chevron2"/>
    <dgm:cxn modelId="{9D12DA55-2A24-4D7C-A5CF-7EBA27D06A35}" type="presParOf" srcId="{1D4FE1F2-EA26-4968-91A8-2F6ECF93A617}" destId="{D0824DF6-55BD-4327-B7C2-1CF6340A963D}" srcOrd="5" destOrd="0" presId="urn:microsoft.com/office/officeart/2005/8/layout/chevron2"/>
    <dgm:cxn modelId="{B9BB9E51-06B4-442E-BE79-4848EB7E8132}" type="presParOf" srcId="{1D4FE1F2-EA26-4968-91A8-2F6ECF93A617}" destId="{6103CF62-0EEA-4802-A38C-ACCB31BBE28E}" srcOrd="6" destOrd="0" presId="urn:microsoft.com/office/officeart/2005/8/layout/chevron2"/>
    <dgm:cxn modelId="{A3A90D14-CF35-4CAF-906D-7A6E2E619BD4}" type="presParOf" srcId="{6103CF62-0EEA-4802-A38C-ACCB31BBE28E}" destId="{1E633646-D7C7-4EF8-A091-14A34B4CFD66}" srcOrd="0" destOrd="0" presId="urn:microsoft.com/office/officeart/2005/8/layout/chevron2"/>
    <dgm:cxn modelId="{CA2878B2-5EE1-4FF0-8569-1BD09AF61F15}" type="presParOf" srcId="{6103CF62-0EEA-4802-A38C-ACCB31BBE28E}" destId="{A53EE728-C8E5-45B5-8F61-174CBF64D552}" srcOrd="1" destOrd="0" presId="urn:microsoft.com/office/officeart/2005/8/layout/chevron2"/>
    <dgm:cxn modelId="{45E5CE9D-B889-4231-AB5C-A9FB71009032}" type="presParOf" srcId="{1D4FE1F2-EA26-4968-91A8-2F6ECF93A617}" destId="{D49B69B7-274A-4450-A1BD-58908FC9B229}" srcOrd="7" destOrd="0" presId="urn:microsoft.com/office/officeart/2005/8/layout/chevron2"/>
    <dgm:cxn modelId="{8F59F55A-2B6D-4FCA-A838-B820D4C6FB71}" type="presParOf" srcId="{1D4FE1F2-EA26-4968-91A8-2F6ECF93A617}" destId="{E7B58FF0-BEF7-4B60-A7E4-5E47FE207114}" srcOrd="8" destOrd="0" presId="urn:microsoft.com/office/officeart/2005/8/layout/chevron2"/>
    <dgm:cxn modelId="{50A2E448-0DCA-4BF4-82E3-2F93F8821CF9}" type="presParOf" srcId="{E7B58FF0-BEF7-4B60-A7E4-5E47FE207114}" destId="{84EC9395-BCB5-42CE-992E-684E0D659FDC}" srcOrd="0" destOrd="0" presId="urn:microsoft.com/office/officeart/2005/8/layout/chevron2"/>
    <dgm:cxn modelId="{09DF795B-2360-444F-8C17-629A73F65BC0}" type="presParOf" srcId="{E7B58FF0-BEF7-4B60-A7E4-5E47FE207114}" destId="{BCB4F049-9554-4EA1-88BF-A636D79522F4}" srcOrd="1" destOrd="0" presId="urn:microsoft.com/office/officeart/2005/8/layout/chevron2"/>
    <dgm:cxn modelId="{646EDA21-27BC-4C25-A25E-C7E06A5D76ED}" type="presParOf" srcId="{1D4FE1F2-EA26-4968-91A8-2F6ECF93A617}" destId="{A4C9879E-5CDE-41DF-AF27-0A23B28588E3}" srcOrd="9" destOrd="0" presId="urn:microsoft.com/office/officeart/2005/8/layout/chevron2"/>
    <dgm:cxn modelId="{83E03A5D-41C3-4629-AB4D-6BF534C2438F}" type="presParOf" srcId="{1D4FE1F2-EA26-4968-91A8-2F6ECF93A617}" destId="{B6A0678F-361B-40AB-8957-97B749E27175}" srcOrd="10" destOrd="0" presId="urn:microsoft.com/office/officeart/2005/8/layout/chevron2"/>
    <dgm:cxn modelId="{850B6CE7-550D-4293-8D25-D74A418D6F6F}" type="presParOf" srcId="{B6A0678F-361B-40AB-8957-97B749E27175}" destId="{401B438D-28E3-4365-A655-1F79E15C3BE7}" srcOrd="0" destOrd="0" presId="urn:microsoft.com/office/officeart/2005/8/layout/chevron2"/>
    <dgm:cxn modelId="{59CE28AE-2880-4C9C-A43E-37A80FB4D448}" type="presParOf" srcId="{B6A0678F-361B-40AB-8957-97B749E27175}" destId="{719B5B62-E4AE-4397-A399-EBAD678A983B}" srcOrd="1" destOrd="0" presId="urn:microsoft.com/office/officeart/2005/8/layout/chevron2"/>
    <dgm:cxn modelId="{C90B702E-E599-44F0-A1F0-F5CF8F59C193}" type="presParOf" srcId="{1D4FE1F2-EA26-4968-91A8-2F6ECF93A617}" destId="{2A46FA7B-BB46-453E-A0C9-8593E68178D2}" srcOrd="11" destOrd="0" presId="urn:microsoft.com/office/officeart/2005/8/layout/chevron2"/>
    <dgm:cxn modelId="{CB5BEFA2-EF9F-4FAA-88EC-9459930FE4EF}" type="presParOf" srcId="{1D4FE1F2-EA26-4968-91A8-2F6ECF93A617}" destId="{4FCE4494-A5B6-4780-A382-0AECD2317754}" srcOrd="12" destOrd="0" presId="urn:microsoft.com/office/officeart/2005/8/layout/chevron2"/>
    <dgm:cxn modelId="{F84452D4-3627-4F05-9DBB-9ABEC3C212AC}" type="presParOf" srcId="{4FCE4494-A5B6-4780-A382-0AECD2317754}" destId="{84477AAA-AB34-4A6A-ACB0-A008FE1F4C6C}" srcOrd="0" destOrd="0" presId="urn:microsoft.com/office/officeart/2005/8/layout/chevron2"/>
    <dgm:cxn modelId="{9832B2AA-2DB1-43EB-AC1C-846EEBA1138B}" type="presParOf" srcId="{4FCE4494-A5B6-4780-A382-0AECD2317754}" destId="{1CAD76A8-CF7B-4D37-A805-5E4182EAA6DB}" srcOrd="1" destOrd="0" presId="urn:microsoft.com/office/officeart/2005/8/layout/chevron2"/>
    <dgm:cxn modelId="{569294D9-FACC-4C2C-8534-19D952D106A8}" type="presParOf" srcId="{1D4FE1F2-EA26-4968-91A8-2F6ECF93A617}" destId="{5091064D-DA16-484D-9BF7-65025139B641}" srcOrd="13" destOrd="0" presId="urn:microsoft.com/office/officeart/2005/8/layout/chevron2"/>
    <dgm:cxn modelId="{E9299E8E-AD39-4DF4-BC6D-086F5C401421}" type="presParOf" srcId="{1D4FE1F2-EA26-4968-91A8-2F6ECF93A617}" destId="{C21E2A63-C493-4658-BB50-FD5FA2B80AD0}" srcOrd="14" destOrd="0" presId="urn:microsoft.com/office/officeart/2005/8/layout/chevron2"/>
    <dgm:cxn modelId="{F36B9770-B7F1-438A-AF32-07D24F30C58E}" type="presParOf" srcId="{C21E2A63-C493-4658-BB50-FD5FA2B80AD0}" destId="{6AA33156-2F45-488A-A95E-F2809FAF15C2}" srcOrd="0" destOrd="0" presId="urn:microsoft.com/office/officeart/2005/8/layout/chevron2"/>
    <dgm:cxn modelId="{7B7EE08F-711A-44E1-A99C-26F6C1EAE5E2}" type="presParOf" srcId="{C21E2A63-C493-4658-BB50-FD5FA2B80AD0}" destId="{13AE9AAC-33CA-482E-AA96-72349283FEA2}" srcOrd="1" destOrd="0" presId="urn:microsoft.com/office/officeart/2005/8/layout/chevron2"/>
    <dgm:cxn modelId="{D0F3AB52-CBB5-4CC8-B707-41B9EDD4258B}" type="presParOf" srcId="{1D4FE1F2-EA26-4968-91A8-2F6ECF93A617}" destId="{7D8C6FCC-9937-4E33-9336-CA992BD00E31}" srcOrd="15" destOrd="0" presId="urn:microsoft.com/office/officeart/2005/8/layout/chevron2"/>
    <dgm:cxn modelId="{6F3A8775-39BD-4B14-A509-605B67AD2060}" type="presParOf" srcId="{1D4FE1F2-EA26-4968-91A8-2F6ECF93A617}" destId="{867F79B0-56A6-4230-BDEA-4F37E6506011}" srcOrd="16" destOrd="0" presId="urn:microsoft.com/office/officeart/2005/8/layout/chevron2"/>
    <dgm:cxn modelId="{80443155-0303-43D4-9CD8-B1F1F57458BF}" type="presParOf" srcId="{867F79B0-56A6-4230-BDEA-4F37E6506011}" destId="{9197226E-A453-4A54-8C96-6E61B06A9209}" srcOrd="0" destOrd="0" presId="urn:microsoft.com/office/officeart/2005/8/layout/chevron2"/>
    <dgm:cxn modelId="{3AEF7F9A-74A1-4CB0-934F-C4E5F85921B9}" type="presParOf" srcId="{867F79B0-56A6-4230-BDEA-4F37E6506011}" destId="{7CCB99CA-D0CF-49E6-A7B6-E8923A44A839}" srcOrd="1" destOrd="0" presId="urn:microsoft.com/office/officeart/2005/8/layout/chevron2"/>
    <dgm:cxn modelId="{A1C7C325-C6E6-4C69-85E8-ED36BC3DBC42}" type="presParOf" srcId="{1D4FE1F2-EA26-4968-91A8-2F6ECF93A617}" destId="{CA32CF4A-1DA4-44D3-9C72-4577D001EA0C}" srcOrd="17" destOrd="0" presId="urn:microsoft.com/office/officeart/2005/8/layout/chevron2"/>
    <dgm:cxn modelId="{0B304996-2015-4280-8709-2DF6196CF4F8}" type="presParOf" srcId="{1D4FE1F2-EA26-4968-91A8-2F6ECF93A617}" destId="{C53CBD38-86AC-40CC-99EC-E7483FC7A5A4}" srcOrd="18" destOrd="0" presId="urn:microsoft.com/office/officeart/2005/8/layout/chevron2"/>
    <dgm:cxn modelId="{47F00EFD-8BCF-4058-B063-C60439B80013}" type="presParOf" srcId="{C53CBD38-86AC-40CC-99EC-E7483FC7A5A4}" destId="{5CD726EB-57B0-4489-B754-C66128874256}" srcOrd="0" destOrd="0" presId="urn:microsoft.com/office/officeart/2005/8/layout/chevron2"/>
    <dgm:cxn modelId="{A15C7D4B-AA7F-4658-861C-5DB30A547424}" type="presParOf" srcId="{C53CBD38-86AC-40CC-99EC-E7483FC7A5A4}" destId="{7CEA561C-E8A7-4BDC-8B5C-51DADF8806D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DE2CB5-5877-4E0B-964A-0C41F036185B}" type="doc">
      <dgm:prSet loTypeId="urn:microsoft.com/office/officeart/2008/layout/HorizontalMultiLevelHierarchy" loCatId="hierarchy" qsTypeId="urn:microsoft.com/office/officeart/2005/8/quickstyle/simple4" qsCatId="simple" csTypeId="urn:microsoft.com/office/officeart/2005/8/colors/accent1_2" csCatId="accent1" phldr="1"/>
      <dgm:spPr/>
      <dgm:t>
        <a:bodyPr/>
        <a:lstStyle/>
        <a:p>
          <a:endParaRPr lang="en-US"/>
        </a:p>
      </dgm:t>
    </dgm:pt>
    <dgm:pt modelId="{08538BFA-1668-4233-98FE-8493F64600C0}">
      <dgm:prSet phldrT="[Text]" custT="1"/>
      <dgm:spPr>
        <a:solidFill>
          <a:srgbClr val="072A40">
            <a:alpha val="84706"/>
          </a:srgbClr>
        </a:solidFill>
      </dgm:spPr>
      <dgm:t>
        <a:bodyPr/>
        <a:lstStyle/>
        <a:p>
          <a:r>
            <a:rPr lang="en-US" sz="1400" b="1" dirty="0">
              <a:solidFill>
                <a:schemeClr val="tx1"/>
              </a:solidFill>
            </a:rPr>
            <a:t>Robert Iger </a:t>
          </a:r>
          <a:r>
            <a:rPr lang="en-US" sz="1400" dirty="0">
              <a:solidFill>
                <a:schemeClr val="tx1"/>
              </a:solidFill>
            </a:rPr>
            <a:t>Chairman &amp; CEO</a:t>
          </a:r>
        </a:p>
      </dgm:t>
    </dgm:pt>
    <dgm:pt modelId="{C6402FC8-D06E-4C86-91F1-2AF51D005C2B}" type="parTrans" cxnId="{127378E1-1A34-416C-BEF8-54042BC66E15}">
      <dgm:prSet/>
      <dgm:spPr/>
      <dgm:t>
        <a:bodyPr/>
        <a:lstStyle/>
        <a:p>
          <a:endParaRPr lang="en-US" sz="1600">
            <a:solidFill>
              <a:schemeClr val="tx1"/>
            </a:solidFill>
          </a:endParaRPr>
        </a:p>
      </dgm:t>
    </dgm:pt>
    <dgm:pt modelId="{4CC56DEB-16BB-47C5-A52C-2A49EC1BAD02}" type="sibTrans" cxnId="{127378E1-1A34-416C-BEF8-54042BC66E15}">
      <dgm:prSet/>
      <dgm:spPr/>
      <dgm:t>
        <a:bodyPr/>
        <a:lstStyle/>
        <a:p>
          <a:endParaRPr lang="en-US" sz="1600">
            <a:solidFill>
              <a:schemeClr val="tx1"/>
            </a:solidFill>
          </a:endParaRPr>
        </a:p>
      </dgm:t>
    </dgm:pt>
    <dgm:pt modelId="{D8471381-E9AB-46A2-B961-086D89836E8B}">
      <dgm:prSet phldrT="[Text]" custT="1"/>
      <dgm:spPr>
        <a:solidFill>
          <a:srgbClr val="072A40">
            <a:alpha val="85098"/>
          </a:srgbClr>
        </a:solidFill>
      </dgm:spPr>
      <dgm:t>
        <a:bodyPr/>
        <a:lstStyle/>
        <a:p>
          <a:r>
            <a:rPr lang="en-US" sz="1100" b="1" dirty="0">
              <a:solidFill>
                <a:schemeClr val="tx1"/>
              </a:solidFill>
            </a:rPr>
            <a:t>Andy Bird </a:t>
          </a:r>
          <a:r>
            <a:rPr lang="en-US" sz="1100" dirty="0">
              <a:solidFill>
                <a:schemeClr val="tx1"/>
              </a:solidFill>
            </a:rPr>
            <a:t>Chairman, Walt Disney International Walt Disney Company</a:t>
          </a:r>
        </a:p>
      </dgm:t>
    </dgm:pt>
    <dgm:pt modelId="{991449E5-CED8-49DA-A8F1-BAE263D0B187}" type="parTrans" cxnId="{48C8098D-3418-4C77-88FA-4F6AC73CFCD3}">
      <dgm:prSet custT="1"/>
      <dgm:spPr/>
      <dgm:t>
        <a:bodyPr/>
        <a:lstStyle/>
        <a:p>
          <a:endParaRPr lang="en-US" sz="700">
            <a:solidFill>
              <a:schemeClr val="tx1"/>
            </a:solidFill>
          </a:endParaRPr>
        </a:p>
      </dgm:t>
    </dgm:pt>
    <dgm:pt modelId="{88E928DF-E501-4F8B-AB03-707D0364EFC7}" type="sibTrans" cxnId="{48C8098D-3418-4C77-88FA-4F6AC73CFCD3}">
      <dgm:prSet/>
      <dgm:spPr/>
      <dgm:t>
        <a:bodyPr/>
        <a:lstStyle/>
        <a:p>
          <a:endParaRPr lang="en-US" sz="1600">
            <a:solidFill>
              <a:schemeClr val="tx1"/>
            </a:solidFill>
          </a:endParaRPr>
        </a:p>
      </dgm:t>
    </dgm:pt>
    <dgm:pt modelId="{3A10D3BA-AC50-42C7-AC6B-CF5765BED0A4}">
      <dgm:prSet phldrT="[Text]" custT="1"/>
      <dgm:spPr>
        <a:solidFill>
          <a:srgbClr val="072A40">
            <a:alpha val="85098"/>
          </a:srgbClr>
        </a:solidFill>
      </dgm:spPr>
      <dgm:t>
        <a:bodyPr/>
        <a:lstStyle/>
        <a:p>
          <a:r>
            <a:rPr lang="en-US" sz="1100" b="1" dirty="0">
              <a:solidFill>
                <a:schemeClr val="tx1"/>
              </a:solidFill>
            </a:rPr>
            <a:t>Alan Braverman </a:t>
          </a:r>
          <a:r>
            <a:rPr lang="en-US" sz="1100" dirty="0">
              <a:solidFill>
                <a:schemeClr val="tx1"/>
              </a:solidFill>
            </a:rPr>
            <a:t>Senior Exec. Vice President, General Counsel and Secretary Walt Disney Company</a:t>
          </a:r>
        </a:p>
      </dgm:t>
    </dgm:pt>
    <dgm:pt modelId="{773E4A47-8FD0-4649-B291-EFD18C1EC7B4}" type="parTrans" cxnId="{FD9D0847-1C61-4AA6-8288-094324732C14}">
      <dgm:prSet custT="1"/>
      <dgm:spPr/>
      <dgm:t>
        <a:bodyPr/>
        <a:lstStyle/>
        <a:p>
          <a:endParaRPr lang="en-US" sz="400">
            <a:solidFill>
              <a:schemeClr val="tx1"/>
            </a:solidFill>
          </a:endParaRPr>
        </a:p>
      </dgm:t>
    </dgm:pt>
    <dgm:pt modelId="{B8A9A7D9-B681-4731-B5B2-88A3D9D5E963}" type="sibTrans" cxnId="{FD9D0847-1C61-4AA6-8288-094324732C14}">
      <dgm:prSet/>
      <dgm:spPr/>
      <dgm:t>
        <a:bodyPr/>
        <a:lstStyle/>
        <a:p>
          <a:endParaRPr lang="en-US" sz="1600">
            <a:solidFill>
              <a:schemeClr val="tx1"/>
            </a:solidFill>
          </a:endParaRPr>
        </a:p>
      </dgm:t>
    </dgm:pt>
    <dgm:pt modelId="{6F168E0F-C437-491B-9B12-94710BF43E92}">
      <dgm:prSet phldrT="[Text]" custT="1"/>
      <dgm:spPr>
        <a:solidFill>
          <a:srgbClr val="072A40">
            <a:alpha val="85098"/>
          </a:srgbClr>
        </a:solidFill>
      </dgm:spPr>
      <dgm:t>
        <a:bodyPr/>
        <a:lstStyle/>
        <a:p>
          <a:r>
            <a:rPr lang="en-US" sz="1100" b="1" dirty="0">
              <a:solidFill>
                <a:schemeClr val="tx1"/>
              </a:solidFill>
            </a:rPr>
            <a:t>Bob </a:t>
          </a:r>
          <a:r>
            <a:rPr lang="en-US" sz="1100" b="1" dirty="0" err="1">
              <a:solidFill>
                <a:schemeClr val="tx1"/>
              </a:solidFill>
            </a:rPr>
            <a:t>Chapek</a:t>
          </a:r>
          <a:r>
            <a:rPr lang="en-US" sz="1100" b="1" dirty="0">
              <a:solidFill>
                <a:schemeClr val="tx1"/>
              </a:solidFill>
            </a:rPr>
            <a:t> </a:t>
          </a:r>
          <a:r>
            <a:rPr lang="en-US" sz="1100" dirty="0">
              <a:solidFill>
                <a:schemeClr val="tx1"/>
              </a:solidFill>
            </a:rPr>
            <a:t>Chairman, Walt Disney Parks and Resorts</a:t>
          </a:r>
        </a:p>
      </dgm:t>
    </dgm:pt>
    <dgm:pt modelId="{D79F5DE9-1C9B-4ABE-BD8D-686DA6FC5192}" type="parTrans" cxnId="{ED0A7B07-9E2D-46AF-94CB-958401D43A75}">
      <dgm:prSet custT="1"/>
      <dgm:spPr/>
      <dgm:t>
        <a:bodyPr/>
        <a:lstStyle/>
        <a:p>
          <a:endParaRPr lang="en-US" sz="400">
            <a:solidFill>
              <a:schemeClr val="tx1"/>
            </a:solidFill>
          </a:endParaRPr>
        </a:p>
      </dgm:t>
    </dgm:pt>
    <dgm:pt modelId="{34025C41-0123-4803-8802-25EFD3B4EC08}" type="sibTrans" cxnId="{ED0A7B07-9E2D-46AF-94CB-958401D43A75}">
      <dgm:prSet/>
      <dgm:spPr/>
      <dgm:t>
        <a:bodyPr/>
        <a:lstStyle/>
        <a:p>
          <a:endParaRPr lang="en-US" sz="1600">
            <a:solidFill>
              <a:schemeClr val="tx1"/>
            </a:solidFill>
          </a:endParaRPr>
        </a:p>
      </dgm:t>
    </dgm:pt>
    <dgm:pt modelId="{720D0098-178E-4BCE-AF70-F9CF83FEAA2B}">
      <dgm:prSet custT="1"/>
      <dgm:spPr>
        <a:solidFill>
          <a:srgbClr val="072A40">
            <a:alpha val="85098"/>
          </a:srgbClr>
        </a:solidFill>
      </dgm:spPr>
      <dgm:t>
        <a:bodyPr/>
        <a:lstStyle/>
        <a:p>
          <a:r>
            <a:rPr lang="en-US" sz="1100" b="1" dirty="0">
              <a:solidFill>
                <a:schemeClr val="tx1"/>
              </a:solidFill>
            </a:rPr>
            <a:t>Alan Horn </a:t>
          </a:r>
          <a:r>
            <a:rPr lang="en-US" sz="1100" dirty="0">
              <a:solidFill>
                <a:schemeClr val="tx1"/>
              </a:solidFill>
            </a:rPr>
            <a:t>Chairman Walt Disney Studios</a:t>
          </a:r>
        </a:p>
      </dgm:t>
    </dgm:pt>
    <dgm:pt modelId="{1E59F236-49C1-46EB-A6B9-380555E688BF}" type="parTrans" cxnId="{6FB15F4A-9C61-4CD8-9EA4-B6A043321A29}">
      <dgm:prSet custT="1"/>
      <dgm:spPr/>
      <dgm:t>
        <a:bodyPr/>
        <a:lstStyle/>
        <a:p>
          <a:endParaRPr lang="en-US" sz="400">
            <a:solidFill>
              <a:schemeClr val="tx1"/>
            </a:solidFill>
          </a:endParaRPr>
        </a:p>
      </dgm:t>
    </dgm:pt>
    <dgm:pt modelId="{48FC935F-B32B-4B00-BAB4-AE08EC23B85C}" type="sibTrans" cxnId="{6FB15F4A-9C61-4CD8-9EA4-B6A043321A29}">
      <dgm:prSet/>
      <dgm:spPr/>
      <dgm:t>
        <a:bodyPr/>
        <a:lstStyle/>
        <a:p>
          <a:endParaRPr lang="en-US" sz="1600">
            <a:solidFill>
              <a:schemeClr val="tx1"/>
            </a:solidFill>
          </a:endParaRPr>
        </a:p>
      </dgm:t>
    </dgm:pt>
    <dgm:pt modelId="{E33407BB-8572-42E0-BE7F-DEC2256783E4}">
      <dgm:prSet custT="1"/>
      <dgm:spPr>
        <a:solidFill>
          <a:srgbClr val="072A40">
            <a:alpha val="85098"/>
          </a:srgbClr>
        </a:solidFill>
      </dgm:spPr>
      <dgm:t>
        <a:bodyPr/>
        <a:lstStyle/>
        <a:p>
          <a:r>
            <a:rPr lang="en-US" sz="1100" b="1" dirty="0">
              <a:solidFill>
                <a:schemeClr val="tx1"/>
              </a:solidFill>
            </a:rPr>
            <a:t>Ronald </a:t>
          </a:r>
          <a:r>
            <a:rPr lang="en-US" sz="1100" b="1" dirty="0" err="1">
              <a:solidFill>
                <a:schemeClr val="tx1"/>
              </a:solidFill>
            </a:rPr>
            <a:t>Iden</a:t>
          </a:r>
          <a:r>
            <a:rPr lang="en-US" sz="1100" b="1" dirty="0">
              <a:solidFill>
                <a:schemeClr val="tx1"/>
              </a:solidFill>
            </a:rPr>
            <a:t> </a:t>
          </a:r>
          <a:r>
            <a:rPr lang="en-US" sz="1100" dirty="0">
              <a:solidFill>
                <a:schemeClr val="tx1"/>
              </a:solidFill>
            </a:rPr>
            <a:t>Senior VP Global Security Walt Disney Company</a:t>
          </a:r>
        </a:p>
      </dgm:t>
    </dgm:pt>
    <dgm:pt modelId="{F49043CF-6B2D-4F4A-A6D5-C80EDDD59D73}" type="parTrans" cxnId="{DCACB198-320D-4D3B-B340-3B8DF0B4C3F1}">
      <dgm:prSet custT="1"/>
      <dgm:spPr/>
      <dgm:t>
        <a:bodyPr/>
        <a:lstStyle/>
        <a:p>
          <a:endParaRPr lang="en-US" sz="400">
            <a:solidFill>
              <a:schemeClr val="tx1"/>
            </a:solidFill>
          </a:endParaRPr>
        </a:p>
      </dgm:t>
    </dgm:pt>
    <dgm:pt modelId="{F88FE013-EDD5-46C1-B649-4F4D3DCEE8A7}" type="sibTrans" cxnId="{DCACB198-320D-4D3B-B340-3B8DF0B4C3F1}">
      <dgm:prSet/>
      <dgm:spPr/>
      <dgm:t>
        <a:bodyPr/>
        <a:lstStyle/>
        <a:p>
          <a:endParaRPr lang="en-US" sz="1600">
            <a:solidFill>
              <a:schemeClr val="tx1"/>
            </a:solidFill>
          </a:endParaRPr>
        </a:p>
      </dgm:t>
    </dgm:pt>
    <dgm:pt modelId="{713ABA11-6984-4C11-BBEE-EE3B3E82F036}">
      <dgm:prSet custT="1"/>
      <dgm:spPr>
        <a:solidFill>
          <a:srgbClr val="072A40">
            <a:alpha val="85098"/>
          </a:srgbClr>
        </a:solidFill>
      </dgm:spPr>
      <dgm:t>
        <a:bodyPr/>
        <a:lstStyle/>
        <a:p>
          <a:r>
            <a:rPr lang="en-US" sz="1100" b="1" dirty="0">
              <a:solidFill>
                <a:schemeClr val="tx1"/>
              </a:solidFill>
            </a:rPr>
            <a:t>Kevin Mayer </a:t>
          </a:r>
          <a:r>
            <a:rPr lang="en-US" sz="1100" dirty="0">
              <a:solidFill>
                <a:schemeClr val="tx1"/>
              </a:solidFill>
            </a:rPr>
            <a:t>Senior Executive VP and Chief Strategy Officer Walt Disney Company</a:t>
          </a:r>
        </a:p>
      </dgm:t>
    </dgm:pt>
    <dgm:pt modelId="{BFBC8AEA-4DE7-450C-9645-CEC7D726C786}" type="parTrans" cxnId="{F4F774BF-E253-414B-A8C6-65046B42E1A6}">
      <dgm:prSet custT="1"/>
      <dgm:spPr/>
      <dgm:t>
        <a:bodyPr/>
        <a:lstStyle/>
        <a:p>
          <a:endParaRPr lang="en-US" sz="400">
            <a:solidFill>
              <a:schemeClr val="tx1"/>
            </a:solidFill>
          </a:endParaRPr>
        </a:p>
      </dgm:t>
    </dgm:pt>
    <dgm:pt modelId="{D4166A81-2297-4BB7-B029-41457DF19497}" type="sibTrans" cxnId="{F4F774BF-E253-414B-A8C6-65046B42E1A6}">
      <dgm:prSet/>
      <dgm:spPr/>
      <dgm:t>
        <a:bodyPr/>
        <a:lstStyle/>
        <a:p>
          <a:endParaRPr lang="en-US" sz="1600">
            <a:solidFill>
              <a:schemeClr val="tx1"/>
            </a:solidFill>
          </a:endParaRPr>
        </a:p>
      </dgm:t>
    </dgm:pt>
    <dgm:pt modelId="{E81443C7-A3EA-4FB9-96B1-DA9EFEC8B9DC}">
      <dgm:prSet custT="1"/>
      <dgm:spPr>
        <a:solidFill>
          <a:srgbClr val="072A40">
            <a:alpha val="85098"/>
          </a:srgbClr>
        </a:solidFill>
      </dgm:spPr>
      <dgm:t>
        <a:bodyPr/>
        <a:lstStyle/>
        <a:p>
          <a:r>
            <a:rPr lang="en-US" sz="1100" b="1" dirty="0">
              <a:solidFill>
                <a:schemeClr val="tx1"/>
              </a:solidFill>
            </a:rPr>
            <a:t>Christine McCarthy </a:t>
          </a:r>
          <a:r>
            <a:rPr lang="en-US" sz="1100" dirty="0">
              <a:solidFill>
                <a:schemeClr val="tx1"/>
              </a:solidFill>
            </a:rPr>
            <a:t>Senior Executive VP and Chief Financial Officer Walt Disney Company</a:t>
          </a:r>
        </a:p>
      </dgm:t>
    </dgm:pt>
    <dgm:pt modelId="{2323936F-3F9B-4212-A0DF-6E7C98713D07}" type="parTrans" cxnId="{7906E3F6-82B3-47C3-AB54-158C438E6E96}">
      <dgm:prSet custT="1"/>
      <dgm:spPr/>
      <dgm:t>
        <a:bodyPr/>
        <a:lstStyle/>
        <a:p>
          <a:endParaRPr lang="en-US" sz="400">
            <a:solidFill>
              <a:schemeClr val="tx1"/>
            </a:solidFill>
          </a:endParaRPr>
        </a:p>
      </dgm:t>
    </dgm:pt>
    <dgm:pt modelId="{8A2C7FBA-BD72-42AB-8946-94E90A1AA9DD}" type="sibTrans" cxnId="{7906E3F6-82B3-47C3-AB54-158C438E6E96}">
      <dgm:prSet/>
      <dgm:spPr/>
      <dgm:t>
        <a:bodyPr/>
        <a:lstStyle/>
        <a:p>
          <a:endParaRPr lang="en-US" sz="1600">
            <a:solidFill>
              <a:schemeClr val="tx1"/>
            </a:solidFill>
          </a:endParaRPr>
        </a:p>
      </dgm:t>
    </dgm:pt>
    <dgm:pt modelId="{517EABA0-9049-4879-A52F-2387FA1237E2}">
      <dgm:prSet custT="1"/>
      <dgm:spPr>
        <a:solidFill>
          <a:srgbClr val="072A40">
            <a:alpha val="85098"/>
          </a:srgbClr>
        </a:solidFill>
      </dgm:spPr>
      <dgm:t>
        <a:bodyPr/>
        <a:lstStyle/>
        <a:p>
          <a:r>
            <a:rPr lang="en-US" sz="1100" b="1" dirty="0" err="1">
              <a:solidFill>
                <a:schemeClr val="tx1"/>
              </a:solidFill>
            </a:rPr>
            <a:t>Zenia</a:t>
          </a:r>
          <a:r>
            <a:rPr lang="en-US" sz="1100" b="1" dirty="0">
              <a:solidFill>
                <a:schemeClr val="tx1"/>
              </a:solidFill>
            </a:rPr>
            <a:t> </a:t>
          </a:r>
          <a:r>
            <a:rPr lang="en-US" sz="1100" b="1" dirty="0" err="1">
              <a:solidFill>
                <a:schemeClr val="tx1"/>
              </a:solidFill>
            </a:rPr>
            <a:t>Mucha</a:t>
          </a:r>
          <a:r>
            <a:rPr lang="en-US" sz="1100" b="1" dirty="0">
              <a:solidFill>
                <a:schemeClr val="tx1"/>
              </a:solidFill>
            </a:rPr>
            <a:t> </a:t>
          </a:r>
          <a:r>
            <a:rPr lang="en-US" sz="1100" dirty="0">
              <a:solidFill>
                <a:schemeClr val="tx1"/>
              </a:solidFill>
            </a:rPr>
            <a:t>Senior Executive VP and Chief Communications Officer Walt Disney Company</a:t>
          </a:r>
        </a:p>
      </dgm:t>
    </dgm:pt>
    <dgm:pt modelId="{5A0F491C-6D88-4A75-B994-41381C0AD391}" type="parTrans" cxnId="{8D362CAC-FB03-49A5-938D-15A92BBDC0DF}">
      <dgm:prSet custT="1"/>
      <dgm:spPr/>
      <dgm:t>
        <a:bodyPr/>
        <a:lstStyle/>
        <a:p>
          <a:endParaRPr lang="en-US" sz="400">
            <a:solidFill>
              <a:schemeClr val="tx1"/>
            </a:solidFill>
          </a:endParaRPr>
        </a:p>
      </dgm:t>
    </dgm:pt>
    <dgm:pt modelId="{0B6B608C-4E6F-4562-8604-B3189A55E425}" type="sibTrans" cxnId="{8D362CAC-FB03-49A5-938D-15A92BBDC0DF}">
      <dgm:prSet/>
      <dgm:spPr/>
      <dgm:t>
        <a:bodyPr/>
        <a:lstStyle/>
        <a:p>
          <a:endParaRPr lang="en-US" sz="1600">
            <a:solidFill>
              <a:schemeClr val="tx1"/>
            </a:solidFill>
          </a:endParaRPr>
        </a:p>
      </dgm:t>
    </dgm:pt>
    <dgm:pt modelId="{68A386EF-F72D-4FB7-8A2B-6994CC0FF6E3}">
      <dgm:prSet custT="1"/>
      <dgm:spPr>
        <a:solidFill>
          <a:srgbClr val="072A40">
            <a:alpha val="85098"/>
          </a:srgbClr>
        </a:solidFill>
      </dgm:spPr>
      <dgm:t>
        <a:bodyPr/>
        <a:lstStyle/>
        <a:p>
          <a:r>
            <a:rPr lang="en-US" sz="1100" b="1" dirty="0">
              <a:solidFill>
                <a:schemeClr val="tx1"/>
              </a:solidFill>
            </a:rPr>
            <a:t>Jayne Parker </a:t>
          </a:r>
          <a:r>
            <a:rPr lang="en-US" sz="1100" dirty="0">
              <a:solidFill>
                <a:schemeClr val="tx1"/>
              </a:solidFill>
            </a:rPr>
            <a:t>Senior Executive VP and Chief Human Resources Officer Walt Disney Company</a:t>
          </a:r>
        </a:p>
      </dgm:t>
    </dgm:pt>
    <dgm:pt modelId="{D1417459-4D9A-4D15-AB1F-56D33A59FDA2}" type="parTrans" cxnId="{153E43C4-1E13-40D6-A6B2-382F6E82ED2A}">
      <dgm:prSet custT="1"/>
      <dgm:spPr/>
      <dgm:t>
        <a:bodyPr/>
        <a:lstStyle/>
        <a:p>
          <a:endParaRPr lang="en-US" sz="400">
            <a:solidFill>
              <a:schemeClr val="tx1"/>
            </a:solidFill>
          </a:endParaRPr>
        </a:p>
      </dgm:t>
    </dgm:pt>
    <dgm:pt modelId="{E4CE6BC9-1A47-4DA4-8F13-5D454271018D}" type="sibTrans" cxnId="{153E43C4-1E13-40D6-A6B2-382F6E82ED2A}">
      <dgm:prSet/>
      <dgm:spPr/>
      <dgm:t>
        <a:bodyPr/>
        <a:lstStyle/>
        <a:p>
          <a:endParaRPr lang="en-US" sz="1600">
            <a:solidFill>
              <a:schemeClr val="tx1"/>
            </a:solidFill>
          </a:endParaRPr>
        </a:p>
      </dgm:t>
    </dgm:pt>
    <dgm:pt modelId="{5B98194F-F99B-44E2-A0D1-E489334E9F64}">
      <dgm:prSet custT="1"/>
      <dgm:spPr>
        <a:solidFill>
          <a:srgbClr val="072A40">
            <a:alpha val="85098"/>
          </a:srgbClr>
        </a:solidFill>
      </dgm:spPr>
      <dgm:t>
        <a:bodyPr/>
        <a:lstStyle/>
        <a:p>
          <a:r>
            <a:rPr lang="en-US" sz="1100" b="1" dirty="0">
              <a:solidFill>
                <a:schemeClr val="tx1"/>
              </a:solidFill>
            </a:rPr>
            <a:t>James Pitaro </a:t>
          </a:r>
          <a:r>
            <a:rPr lang="en-US" sz="1100" dirty="0">
              <a:solidFill>
                <a:schemeClr val="tx1"/>
              </a:solidFill>
            </a:rPr>
            <a:t>Chairman, Disney Consumer Products and Interactive Media</a:t>
          </a:r>
        </a:p>
      </dgm:t>
    </dgm:pt>
    <dgm:pt modelId="{FB4512EE-4495-41CA-9271-C8B2A7CE46C3}" type="parTrans" cxnId="{D9B256FE-9329-4EC5-8D43-3D828080B505}">
      <dgm:prSet custT="1"/>
      <dgm:spPr/>
      <dgm:t>
        <a:bodyPr/>
        <a:lstStyle/>
        <a:p>
          <a:endParaRPr lang="en-US" sz="400">
            <a:solidFill>
              <a:schemeClr val="tx1"/>
            </a:solidFill>
          </a:endParaRPr>
        </a:p>
      </dgm:t>
    </dgm:pt>
    <dgm:pt modelId="{92F1B5FE-EDB1-4360-B6B5-B705BE987CC0}" type="sibTrans" cxnId="{D9B256FE-9329-4EC5-8D43-3D828080B505}">
      <dgm:prSet/>
      <dgm:spPr/>
      <dgm:t>
        <a:bodyPr/>
        <a:lstStyle/>
        <a:p>
          <a:endParaRPr lang="en-US" sz="1600">
            <a:solidFill>
              <a:schemeClr val="tx1"/>
            </a:solidFill>
          </a:endParaRPr>
        </a:p>
      </dgm:t>
    </dgm:pt>
    <dgm:pt modelId="{F4D5EF1D-5EC9-4F0B-8BFC-E54A9C47EDC1}">
      <dgm:prSet custT="1"/>
      <dgm:spPr>
        <a:solidFill>
          <a:srgbClr val="072A40">
            <a:alpha val="85098"/>
          </a:srgbClr>
        </a:solidFill>
      </dgm:spPr>
      <dgm:t>
        <a:bodyPr/>
        <a:lstStyle/>
        <a:p>
          <a:r>
            <a:rPr lang="en-US" sz="1100" b="1" dirty="0">
              <a:solidFill>
                <a:schemeClr val="tx1"/>
              </a:solidFill>
            </a:rPr>
            <a:t>Ben Sherwood </a:t>
          </a:r>
          <a:r>
            <a:rPr lang="en-US" sz="1100" dirty="0">
              <a:solidFill>
                <a:schemeClr val="tx1"/>
              </a:solidFill>
            </a:rPr>
            <a:t>Co-Chair, Disney Media Networks and President, Disney/ABC TV Group</a:t>
          </a:r>
        </a:p>
      </dgm:t>
    </dgm:pt>
    <dgm:pt modelId="{ED7E55BD-967E-4031-BB15-71F573EE395C}" type="parTrans" cxnId="{E2309749-919D-4C18-A9D4-0E3B4B4B4BBC}">
      <dgm:prSet custT="1"/>
      <dgm:spPr/>
      <dgm:t>
        <a:bodyPr/>
        <a:lstStyle/>
        <a:p>
          <a:endParaRPr lang="en-US" sz="400">
            <a:solidFill>
              <a:schemeClr val="tx1"/>
            </a:solidFill>
          </a:endParaRPr>
        </a:p>
      </dgm:t>
    </dgm:pt>
    <dgm:pt modelId="{3AC665EB-207C-4741-AE16-1CC5C4DC4C37}" type="sibTrans" cxnId="{E2309749-919D-4C18-A9D4-0E3B4B4B4BBC}">
      <dgm:prSet/>
      <dgm:spPr/>
      <dgm:t>
        <a:bodyPr/>
        <a:lstStyle/>
        <a:p>
          <a:endParaRPr lang="en-US" sz="1600">
            <a:solidFill>
              <a:schemeClr val="tx1"/>
            </a:solidFill>
          </a:endParaRPr>
        </a:p>
      </dgm:t>
    </dgm:pt>
    <dgm:pt modelId="{52BAB602-2E94-4498-8DF8-D43023BBDE5F}">
      <dgm:prSet custT="1"/>
      <dgm:spPr>
        <a:solidFill>
          <a:srgbClr val="072A40">
            <a:alpha val="85098"/>
          </a:srgbClr>
        </a:solidFill>
      </dgm:spPr>
      <dgm:t>
        <a:bodyPr/>
        <a:lstStyle/>
        <a:p>
          <a:r>
            <a:rPr lang="en-US" sz="1100" b="1" dirty="0">
              <a:solidFill>
                <a:schemeClr val="tx1"/>
              </a:solidFill>
            </a:rPr>
            <a:t>John Skipper </a:t>
          </a:r>
          <a:r>
            <a:rPr lang="en-US" sz="1100" dirty="0">
              <a:solidFill>
                <a:schemeClr val="tx1"/>
              </a:solidFill>
            </a:rPr>
            <a:t>President, ESPN and Co-Chairman, Disney Media Networks</a:t>
          </a:r>
        </a:p>
      </dgm:t>
    </dgm:pt>
    <dgm:pt modelId="{EA709424-249C-434F-B31C-B02EE01F6A96}" type="parTrans" cxnId="{3B42E9B0-05E7-4120-AA1D-A616845A689D}">
      <dgm:prSet custT="1"/>
      <dgm:spPr/>
      <dgm:t>
        <a:bodyPr/>
        <a:lstStyle/>
        <a:p>
          <a:endParaRPr lang="en-US" sz="400">
            <a:solidFill>
              <a:schemeClr val="tx1"/>
            </a:solidFill>
          </a:endParaRPr>
        </a:p>
      </dgm:t>
    </dgm:pt>
    <dgm:pt modelId="{0785F420-5D3F-464F-AA55-9F3BD3E52C33}" type="sibTrans" cxnId="{3B42E9B0-05E7-4120-AA1D-A616845A689D}">
      <dgm:prSet/>
      <dgm:spPr/>
      <dgm:t>
        <a:bodyPr/>
        <a:lstStyle/>
        <a:p>
          <a:endParaRPr lang="en-US" sz="1600">
            <a:solidFill>
              <a:schemeClr val="tx1"/>
            </a:solidFill>
          </a:endParaRPr>
        </a:p>
      </dgm:t>
    </dgm:pt>
    <dgm:pt modelId="{91E78321-099B-4566-8811-8987FBC2DDD3}">
      <dgm:prSet custT="1"/>
      <dgm:spPr>
        <a:solidFill>
          <a:srgbClr val="072A40">
            <a:alpha val="85098"/>
          </a:srgbClr>
        </a:solidFill>
      </dgm:spPr>
      <dgm:t>
        <a:bodyPr spcFirstLastPara="0" vert="horz" wrap="square" lIns="7620" tIns="7620" rIns="7620" bIns="7620" numCol="1" spcCol="1270" anchor="ctr" anchorCtr="0"/>
        <a:lstStyle/>
        <a:p>
          <a:r>
            <a:rPr lang="en-US" sz="1100" b="1" kern="1200" dirty="0">
              <a:solidFill>
                <a:schemeClr val="tx1"/>
              </a:solidFill>
              <a:latin typeface="Century Gothic" panose="020B0502020202020204"/>
              <a:ea typeface="+mn-ea"/>
              <a:cs typeface="+mn-cs"/>
            </a:rPr>
            <a:t>Brent</a:t>
          </a:r>
          <a:r>
            <a:rPr lang="en-US" sz="1100" b="1" kern="1200" dirty="0">
              <a:solidFill>
                <a:schemeClr val="tx1"/>
              </a:solidFill>
            </a:rPr>
            <a:t> Woodford </a:t>
          </a:r>
          <a:r>
            <a:rPr lang="en-US" sz="1100" kern="1200" dirty="0">
              <a:solidFill>
                <a:schemeClr val="tx1"/>
              </a:solidFill>
            </a:rPr>
            <a:t>Executive VP, Controllership, Financial Planning and Tax</a:t>
          </a:r>
        </a:p>
      </dgm:t>
    </dgm:pt>
    <dgm:pt modelId="{19534A07-D644-4E86-94AE-61C1450426DD}" type="parTrans" cxnId="{1AD6B178-7F8C-499D-8DC4-3F549DA8DAFD}">
      <dgm:prSet custT="1"/>
      <dgm:spPr/>
      <dgm:t>
        <a:bodyPr/>
        <a:lstStyle/>
        <a:p>
          <a:endParaRPr lang="en-US" sz="700">
            <a:solidFill>
              <a:schemeClr val="tx1"/>
            </a:solidFill>
          </a:endParaRPr>
        </a:p>
      </dgm:t>
    </dgm:pt>
    <dgm:pt modelId="{736F3988-6C04-4C0B-875B-AE73F92E1DE1}" type="sibTrans" cxnId="{1AD6B178-7F8C-499D-8DC4-3F549DA8DAFD}">
      <dgm:prSet/>
      <dgm:spPr/>
      <dgm:t>
        <a:bodyPr/>
        <a:lstStyle/>
        <a:p>
          <a:endParaRPr lang="en-US" sz="1600">
            <a:solidFill>
              <a:schemeClr val="tx1"/>
            </a:solidFill>
          </a:endParaRPr>
        </a:p>
      </dgm:t>
    </dgm:pt>
    <dgm:pt modelId="{7BBFA666-DFA2-415A-A739-1FA5ABA3B0BC}" type="pres">
      <dgm:prSet presAssocID="{45DE2CB5-5877-4E0B-964A-0C41F036185B}" presName="Name0" presStyleCnt="0">
        <dgm:presLayoutVars>
          <dgm:chPref val="1"/>
          <dgm:dir/>
          <dgm:animOne val="branch"/>
          <dgm:animLvl val="lvl"/>
          <dgm:resizeHandles val="exact"/>
        </dgm:presLayoutVars>
      </dgm:prSet>
      <dgm:spPr/>
      <dgm:t>
        <a:bodyPr/>
        <a:lstStyle/>
        <a:p>
          <a:endParaRPr lang="en-US"/>
        </a:p>
      </dgm:t>
    </dgm:pt>
    <dgm:pt modelId="{1D53D8E0-1429-4600-9179-D6547158DBAF}" type="pres">
      <dgm:prSet presAssocID="{08538BFA-1668-4233-98FE-8493F64600C0}" presName="root1" presStyleCnt="0"/>
      <dgm:spPr/>
    </dgm:pt>
    <dgm:pt modelId="{97457B3E-EE95-4AB9-BDE1-476291C3BE07}" type="pres">
      <dgm:prSet presAssocID="{08538BFA-1668-4233-98FE-8493F64600C0}" presName="LevelOneTextNode" presStyleLbl="node0" presStyleIdx="0" presStyleCnt="1" custAng="5400000" custLinFactX="-100000" custLinFactNeighborX="-124301" custLinFactNeighborY="-6857">
        <dgm:presLayoutVars>
          <dgm:chPref val="3"/>
        </dgm:presLayoutVars>
      </dgm:prSet>
      <dgm:spPr/>
      <dgm:t>
        <a:bodyPr/>
        <a:lstStyle/>
        <a:p>
          <a:endParaRPr lang="en-US"/>
        </a:p>
      </dgm:t>
    </dgm:pt>
    <dgm:pt modelId="{A659BDC4-A6EB-4F85-83E5-ACC7FAC13476}" type="pres">
      <dgm:prSet presAssocID="{08538BFA-1668-4233-98FE-8493F64600C0}" presName="level2hierChild" presStyleCnt="0"/>
      <dgm:spPr/>
    </dgm:pt>
    <dgm:pt modelId="{E4663B8F-D1BF-4B2F-B7F5-58B0EABBA950}" type="pres">
      <dgm:prSet presAssocID="{991449E5-CED8-49DA-A8F1-BAE263D0B187}" presName="conn2-1" presStyleLbl="parChTrans1D2" presStyleIdx="0" presStyleCnt="7"/>
      <dgm:spPr/>
      <dgm:t>
        <a:bodyPr/>
        <a:lstStyle/>
        <a:p>
          <a:endParaRPr lang="en-US"/>
        </a:p>
      </dgm:t>
    </dgm:pt>
    <dgm:pt modelId="{08BBAB1A-C76D-4917-968E-D51EBB43ACEF}" type="pres">
      <dgm:prSet presAssocID="{991449E5-CED8-49DA-A8F1-BAE263D0B187}" presName="connTx" presStyleLbl="parChTrans1D2" presStyleIdx="0" presStyleCnt="7"/>
      <dgm:spPr/>
      <dgm:t>
        <a:bodyPr/>
        <a:lstStyle/>
        <a:p>
          <a:endParaRPr lang="en-US"/>
        </a:p>
      </dgm:t>
    </dgm:pt>
    <dgm:pt modelId="{99368E6C-0A1E-4D14-A277-006A9716946B}" type="pres">
      <dgm:prSet presAssocID="{D8471381-E9AB-46A2-B961-086D89836E8B}" presName="root2" presStyleCnt="0"/>
      <dgm:spPr/>
    </dgm:pt>
    <dgm:pt modelId="{77806133-733A-4E00-AB00-9BB9AF69B991}" type="pres">
      <dgm:prSet presAssocID="{D8471381-E9AB-46A2-B961-086D89836E8B}" presName="LevelTwoTextNode" presStyleLbl="node2" presStyleIdx="0" presStyleCnt="7">
        <dgm:presLayoutVars>
          <dgm:chPref val="3"/>
        </dgm:presLayoutVars>
      </dgm:prSet>
      <dgm:spPr/>
      <dgm:t>
        <a:bodyPr/>
        <a:lstStyle/>
        <a:p>
          <a:endParaRPr lang="en-US"/>
        </a:p>
      </dgm:t>
    </dgm:pt>
    <dgm:pt modelId="{2A632DDC-DB9F-4BCA-9D04-B59B1068BBFC}" type="pres">
      <dgm:prSet presAssocID="{D8471381-E9AB-46A2-B961-086D89836E8B}" presName="level3hierChild" presStyleCnt="0"/>
      <dgm:spPr/>
    </dgm:pt>
    <dgm:pt modelId="{5E9645E6-C318-477E-974A-BB406A935992}" type="pres">
      <dgm:prSet presAssocID="{2323936F-3F9B-4212-A0DF-6E7C98713D07}" presName="conn2-1" presStyleLbl="parChTrans1D3" presStyleIdx="0" presStyleCnt="6"/>
      <dgm:spPr/>
      <dgm:t>
        <a:bodyPr/>
        <a:lstStyle/>
        <a:p>
          <a:endParaRPr lang="en-US"/>
        </a:p>
      </dgm:t>
    </dgm:pt>
    <dgm:pt modelId="{679796C1-B668-4ECF-952A-1E996626B0C6}" type="pres">
      <dgm:prSet presAssocID="{2323936F-3F9B-4212-A0DF-6E7C98713D07}" presName="connTx" presStyleLbl="parChTrans1D3" presStyleIdx="0" presStyleCnt="6"/>
      <dgm:spPr/>
      <dgm:t>
        <a:bodyPr/>
        <a:lstStyle/>
        <a:p>
          <a:endParaRPr lang="en-US"/>
        </a:p>
      </dgm:t>
    </dgm:pt>
    <dgm:pt modelId="{9FAB1850-95D3-42BE-B8AD-58ABFB43F1D0}" type="pres">
      <dgm:prSet presAssocID="{E81443C7-A3EA-4FB9-96B1-DA9EFEC8B9DC}" presName="root2" presStyleCnt="0"/>
      <dgm:spPr/>
    </dgm:pt>
    <dgm:pt modelId="{BF7833D3-9E3C-45A0-ABB3-D4213071ADAB}" type="pres">
      <dgm:prSet presAssocID="{E81443C7-A3EA-4FB9-96B1-DA9EFEC8B9DC}" presName="LevelTwoTextNode" presStyleLbl="node3" presStyleIdx="0" presStyleCnt="6">
        <dgm:presLayoutVars>
          <dgm:chPref val="3"/>
        </dgm:presLayoutVars>
      </dgm:prSet>
      <dgm:spPr/>
      <dgm:t>
        <a:bodyPr/>
        <a:lstStyle/>
        <a:p>
          <a:endParaRPr lang="en-US"/>
        </a:p>
      </dgm:t>
    </dgm:pt>
    <dgm:pt modelId="{9C31B960-7ACD-4AD6-8032-7C3CC2CAAB93}" type="pres">
      <dgm:prSet presAssocID="{E81443C7-A3EA-4FB9-96B1-DA9EFEC8B9DC}" presName="level3hierChild" presStyleCnt="0"/>
      <dgm:spPr/>
    </dgm:pt>
    <dgm:pt modelId="{17B715B6-542B-48FE-A01F-642733918D15}" type="pres">
      <dgm:prSet presAssocID="{773E4A47-8FD0-4649-B291-EFD18C1EC7B4}" presName="conn2-1" presStyleLbl="parChTrans1D2" presStyleIdx="1" presStyleCnt="7"/>
      <dgm:spPr/>
      <dgm:t>
        <a:bodyPr/>
        <a:lstStyle/>
        <a:p>
          <a:endParaRPr lang="en-US"/>
        </a:p>
      </dgm:t>
    </dgm:pt>
    <dgm:pt modelId="{76150039-1484-4A3B-8790-BFBFA236C1DC}" type="pres">
      <dgm:prSet presAssocID="{773E4A47-8FD0-4649-B291-EFD18C1EC7B4}" presName="connTx" presStyleLbl="parChTrans1D2" presStyleIdx="1" presStyleCnt="7"/>
      <dgm:spPr/>
      <dgm:t>
        <a:bodyPr/>
        <a:lstStyle/>
        <a:p>
          <a:endParaRPr lang="en-US"/>
        </a:p>
      </dgm:t>
    </dgm:pt>
    <dgm:pt modelId="{E3C1114F-A68F-4EF5-A275-EFBB20862708}" type="pres">
      <dgm:prSet presAssocID="{3A10D3BA-AC50-42C7-AC6B-CF5765BED0A4}" presName="root2" presStyleCnt="0"/>
      <dgm:spPr/>
    </dgm:pt>
    <dgm:pt modelId="{21CC946B-60C5-4518-9F86-2613D23BF7C7}" type="pres">
      <dgm:prSet presAssocID="{3A10D3BA-AC50-42C7-AC6B-CF5765BED0A4}" presName="LevelTwoTextNode" presStyleLbl="node2" presStyleIdx="1" presStyleCnt="7">
        <dgm:presLayoutVars>
          <dgm:chPref val="3"/>
        </dgm:presLayoutVars>
      </dgm:prSet>
      <dgm:spPr/>
      <dgm:t>
        <a:bodyPr/>
        <a:lstStyle/>
        <a:p>
          <a:endParaRPr lang="en-US"/>
        </a:p>
      </dgm:t>
    </dgm:pt>
    <dgm:pt modelId="{B87886E2-A1AC-4B92-BA03-2A464951B8BA}" type="pres">
      <dgm:prSet presAssocID="{3A10D3BA-AC50-42C7-AC6B-CF5765BED0A4}" presName="level3hierChild" presStyleCnt="0"/>
      <dgm:spPr/>
    </dgm:pt>
    <dgm:pt modelId="{74167E46-C19B-48C7-92E6-14A19EC89090}" type="pres">
      <dgm:prSet presAssocID="{5A0F491C-6D88-4A75-B994-41381C0AD391}" presName="conn2-1" presStyleLbl="parChTrans1D3" presStyleIdx="1" presStyleCnt="6"/>
      <dgm:spPr/>
      <dgm:t>
        <a:bodyPr/>
        <a:lstStyle/>
        <a:p>
          <a:endParaRPr lang="en-US"/>
        </a:p>
      </dgm:t>
    </dgm:pt>
    <dgm:pt modelId="{F46A8142-735E-43DB-8783-4C126F5B3F4F}" type="pres">
      <dgm:prSet presAssocID="{5A0F491C-6D88-4A75-B994-41381C0AD391}" presName="connTx" presStyleLbl="parChTrans1D3" presStyleIdx="1" presStyleCnt="6"/>
      <dgm:spPr/>
      <dgm:t>
        <a:bodyPr/>
        <a:lstStyle/>
        <a:p>
          <a:endParaRPr lang="en-US"/>
        </a:p>
      </dgm:t>
    </dgm:pt>
    <dgm:pt modelId="{0F104818-64B9-4D6E-91A2-4D8E3177608C}" type="pres">
      <dgm:prSet presAssocID="{517EABA0-9049-4879-A52F-2387FA1237E2}" presName="root2" presStyleCnt="0"/>
      <dgm:spPr/>
    </dgm:pt>
    <dgm:pt modelId="{F3D8C651-029F-4A64-984A-0AC342332DB5}" type="pres">
      <dgm:prSet presAssocID="{517EABA0-9049-4879-A52F-2387FA1237E2}" presName="LevelTwoTextNode" presStyleLbl="node3" presStyleIdx="1" presStyleCnt="6">
        <dgm:presLayoutVars>
          <dgm:chPref val="3"/>
        </dgm:presLayoutVars>
      </dgm:prSet>
      <dgm:spPr/>
      <dgm:t>
        <a:bodyPr/>
        <a:lstStyle/>
        <a:p>
          <a:endParaRPr lang="en-US"/>
        </a:p>
      </dgm:t>
    </dgm:pt>
    <dgm:pt modelId="{5BF069A6-278A-40C1-AFF7-8B5C7BF3F73F}" type="pres">
      <dgm:prSet presAssocID="{517EABA0-9049-4879-A52F-2387FA1237E2}" presName="level3hierChild" presStyleCnt="0"/>
      <dgm:spPr/>
    </dgm:pt>
    <dgm:pt modelId="{33358BB5-0A4C-4B96-8804-7A650D4047DF}" type="pres">
      <dgm:prSet presAssocID="{D79F5DE9-1C9B-4ABE-BD8D-686DA6FC5192}" presName="conn2-1" presStyleLbl="parChTrans1D2" presStyleIdx="2" presStyleCnt="7"/>
      <dgm:spPr/>
      <dgm:t>
        <a:bodyPr/>
        <a:lstStyle/>
        <a:p>
          <a:endParaRPr lang="en-US"/>
        </a:p>
      </dgm:t>
    </dgm:pt>
    <dgm:pt modelId="{88F5ACBC-8F23-462D-9168-7AAE8D8399BC}" type="pres">
      <dgm:prSet presAssocID="{D79F5DE9-1C9B-4ABE-BD8D-686DA6FC5192}" presName="connTx" presStyleLbl="parChTrans1D2" presStyleIdx="2" presStyleCnt="7"/>
      <dgm:spPr/>
      <dgm:t>
        <a:bodyPr/>
        <a:lstStyle/>
        <a:p>
          <a:endParaRPr lang="en-US"/>
        </a:p>
      </dgm:t>
    </dgm:pt>
    <dgm:pt modelId="{AF669994-FE89-400A-96E2-0C8595F7C034}" type="pres">
      <dgm:prSet presAssocID="{6F168E0F-C437-491B-9B12-94710BF43E92}" presName="root2" presStyleCnt="0"/>
      <dgm:spPr/>
    </dgm:pt>
    <dgm:pt modelId="{CBF91A40-22D9-4408-A264-7DFDA9CB49AC}" type="pres">
      <dgm:prSet presAssocID="{6F168E0F-C437-491B-9B12-94710BF43E92}" presName="LevelTwoTextNode" presStyleLbl="node2" presStyleIdx="2" presStyleCnt="7">
        <dgm:presLayoutVars>
          <dgm:chPref val="3"/>
        </dgm:presLayoutVars>
      </dgm:prSet>
      <dgm:spPr/>
      <dgm:t>
        <a:bodyPr/>
        <a:lstStyle/>
        <a:p>
          <a:endParaRPr lang="en-US"/>
        </a:p>
      </dgm:t>
    </dgm:pt>
    <dgm:pt modelId="{96B120F5-85D2-4E22-BC7A-DD7A403E2CAB}" type="pres">
      <dgm:prSet presAssocID="{6F168E0F-C437-491B-9B12-94710BF43E92}" presName="level3hierChild" presStyleCnt="0"/>
      <dgm:spPr/>
    </dgm:pt>
    <dgm:pt modelId="{12DE7342-3783-445B-AD27-8B4A000E4D3C}" type="pres">
      <dgm:prSet presAssocID="{D1417459-4D9A-4D15-AB1F-56D33A59FDA2}" presName="conn2-1" presStyleLbl="parChTrans1D3" presStyleIdx="2" presStyleCnt="6"/>
      <dgm:spPr/>
      <dgm:t>
        <a:bodyPr/>
        <a:lstStyle/>
        <a:p>
          <a:endParaRPr lang="en-US"/>
        </a:p>
      </dgm:t>
    </dgm:pt>
    <dgm:pt modelId="{916A73C5-7AD2-4784-A440-F257F50F9652}" type="pres">
      <dgm:prSet presAssocID="{D1417459-4D9A-4D15-AB1F-56D33A59FDA2}" presName="connTx" presStyleLbl="parChTrans1D3" presStyleIdx="2" presStyleCnt="6"/>
      <dgm:spPr/>
      <dgm:t>
        <a:bodyPr/>
        <a:lstStyle/>
        <a:p>
          <a:endParaRPr lang="en-US"/>
        </a:p>
      </dgm:t>
    </dgm:pt>
    <dgm:pt modelId="{47100D56-3127-410D-8110-B3E03F672397}" type="pres">
      <dgm:prSet presAssocID="{68A386EF-F72D-4FB7-8A2B-6994CC0FF6E3}" presName="root2" presStyleCnt="0"/>
      <dgm:spPr/>
    </dgm:pt>
    <dgm:pt modelId="{DD099DB2-5195-42C4-B5CC-4B835A91CC7B}" type="pres">
      <dgm:prSet presAssocID="{68A386EF-F72D-4FB7-8A2B-6994CC0FF6E3}" presName="LevelTwoTextNode" presStyleLbl="node3" presStyleIdx="2" presStyleCnt="6">
        <dgm:presLayoutVars>
          <dgm:chPref val="3"/>
        </dgm:presLayoutVars>
      </dgm:prSet>
      <dgm:spPr/>
      <dgm:t>
        <a:bodyPr/>
        <a:lstStyle/>
        <a:p>
          <a:endParaRPr lang="en-US"/>
        </a:p>
      </dgm:t>
    </dgm:pt>
    <dgm:pt modelId="{CCE07A9A-8E51-4916-8B1B-59E32F15E223}" type="pres">
      <dgm:prSet presAssocID="{68A386EF-F72D-4FB7-8A2B-6994CC0FF6E3}" presName="level3hierChild" presStyleCnt="0"/>
      <dgm:spPr/>
    </dgm:pt>
    <dgm:pt modelId="{736318E1-089B-42EB-A32B-2B9EF97D23EC}" type="pres">
      <dgm:prSet presAssocID="{1E59F236-49C1-46EB-A6B9-380555E688BF}" presName="conn2-1" presStyleLbl="parChTrans1D2" presStyleIdx="3" presStyleCnt="7"/>
      <dgm:spPr/>
      <dgm:t>
        <a:bodyPr/>
        <a:lstStyle/>
        <a:p>
          <a:endParaRPr lang="en-US"/>
        </a:p>
      </dgm:t>
    </dgm:pt>
    <dgm:pt modelId="{82994741-C030-4465-B990-B92D5615BF87}" type="pres">
      <dgm:prSet presAssocID="{1E59F236-49C1-46EB-A6B9-380555E688BF}" presName="connTx" presStyleLbl="parChTrans1D2" presStyleIdx="3" presStyleCnt="7"/>
      <dgm:spPr/>
      <dgm:t>
        <a:bodyPr/>
        <a:lstStyle/>
        <a:p>
          <a:endParaRPr lang="en-US"/>
        </a:p>
      </dgm:t>
    </dgm:pt>
    <dgm:pt modelId="{4B65486A-6178-4E14-BBB0-8802B8C27C24}" type="pres">
      <dgm:prSet presAssocID="{720D0098-178E-4BCE-AF70-F9CF83FEAA2B}" presName="root2" presStyleCnt="0"/>
      <dgm:spPr/>
    </dgm:pt>
    <dgm:pt modelId="{F1B5CBC7-40B2-47BF-93DA-09ABE71B0A0F}" type="pres">
      <dgm:prSet presAssocID="{720D0098-178E-4BCE-AF70-F9CF83FEAA2B}" presName="LevelTwoTextNode" presStyleLbl="node2" presStyleIdx="3" presStyleCnt="7">
        <dgm:presLayoutVars>
          <dgm:chPref val="3"/>
        </dgm:presLayoutVars>
      </dgm:prSet>
      <dgm:spPr/>
      <dgm:t>
        <a:bodyPr/>
        <a:lstStyle/>
        <a:p>
          <a:endParaRPr lang="en-US"/>
        </a:p>
      </dgm:t>
    </dgm:pt>
    <dgm:pt modelId="{C0F0F78C-3F62-4023-B403-61F28C0ABBEE}" type="pres">
      <dgm:prSet presAssocID="{720D0098-178E-4BCE-AF70-F9CF83FEAA2B}" presName="level3hierChild" presStyleCnt="0"/>
      <dgm:spPr/>
    </dgm:pt>
    <dgm:pt modelId="{B0A67184-E734-419C-AF92-A17DCF6345BC}" type="pres">
      <dgm:prSet presAssocID="{FB4512EE-4495-41CA-9271-C8B2A7CE46C3}" presName="conn2-1" presStyleLbl="parChTrans1D3" presStyleIdx="3" presStyleCnt="6"/>
      <dgm:spPr/>
      <dgm:t>
        <a:bodyPr/>
        <a:lstStyle/>
        <a:p>
          <a:endParaRPr lang="en-US"/>
        </a:p>
      </dgm:t>
    </dgm:pt>
    <dgm:pt modelId="{85576258-DEB2-4BFD-8A82-649EDC553857}" type="pres">
      <dgm:prSet presAssocID="{FB4512EE-4495-41CA-9271-C8B2A7CE46C3}" presName="connTx" presStyleLbl="parChTrans1D3" presStyleIdx="3" presStyleCnt="6"/>
      <dgm:spPr/>
      <dgm:t>
        <a:bodyPr/>
        <a:lstStyle/>
        <a:p>
          <a:endParaRPr lang="en-US"/>
        </a:p>
      </dgm:t>
    </dgm:pt>
    <dgm:pt modelId="{275BE536-E9C4-4998-A92F-E4CF2E3BAF99}" type="pres">
      <dgm:prSet presAssocID="{5B98194F-F99B-44E2-A0D1-E489334E9F64}" presName="root2" presStyleCnt="0"/>
      <dgm:spPr/>
    </dgm:pt>
    <dgm:pt modelId="{D0521604-7A44-42B5-9821-86B8C8A33F94}" type="pres">
      <dgm:prSet presAssocID="{5B98194F-F99B-44E2-A0D1-E489334E9F64}" presName="LevelTwoTextNode" presStyleLbl="node3" presStyleIdx="3" presStyleCnt="6">
        <dgm:presLayoutVars>
          <dgm:chPref val="3"/>
        </dgm:presLayoutVars>
      </dgm:prSet>
      <dgm:spPr/>
      <dgm:t>
        <a:bodyPr/>
        <a:lstStyle/>
        <a:p>
          <a:endParaRPr lang="en-US"/>
        </a:p>
      </dgm:t>
    </dgm:pt>
    <dgm:pt modelId="{C8DC24BA-6960-433E-A633-8132663EC0A6}" type="pres">
      <dgm:prSet presAssocID="{5B98194F-F99B-44E2-A0D1-E489334E9F64}" presName="level3hierChild" presStyleCnt="0"/>
      <dgm:spPr/>
    </dgm:pt>
    <dgm:pt modelId="{DCA4E6F6-A445-414B-8A71-00BD40FCB661}" type="pres">
      <dgm:prSet presAssocID="{F49043CF-6B2D-4F4A-A6D5-C80EDDD59D73}" presName="conn2-1" presStyleLbl="parChTrans1D2" presStyleIdx="4" presStyleCnt="7"/>
      <dgm:spPr/>
      <dgm:t>
        <a:bodyPr/>
        <a:lstStyle/>
        <a:p>
          <a:endParaRPr lang="en-US"/>
        </a:p>
      </dgm:t>
    </dgm:pt>
    <dgm:pt modelId="{77C87140-7813-4A59-81C8-FF27D3C9BC3D}" type="pres">
      <dgm:prSet presAssocID="{F49043CF-6B2D-4F4A-A6D5-C80EDDD59D73}" presName="connTx" presStyleLbl="parChTrans1D2" presStyleIdx="4" presStyleCnt="7"/>
      <dgm:spPr/>
      <dgm:t>
        <a:bodyPr/>
        <a:lstStyle/>
        <a:p>
          <a:endParaRPr lang="en-US"/>
        </a:p>
      </dgm:t>
    </dgm:pt>
    <dgm:pt modelId="{4E015913-7361-4E96-BEF5-D5CA51ACAA44}" type="pres">
      <dgm:prSet presAssocID="{E33407BB-8572-42E0-BE7F-DEC2256783E4}" presName="root2" presStyleCnt="0"/>
      <dgm:spPr/>
    </dgm:pt>
    <dgm:pt modelId="{8B20D12C-21D7-434D-8BBB-2345E37831E3}" type="pres">
      <dgm:prSet presAssocID="{E33407BB-8572-42E0-BE7F-DEC2256783E4}" presName="LevelTwoTextNode" presStyleLbl="node2" presStyleIdx="4" presStyleCnt="7">
        <dgm:presLayoutVars>
          <dgm:chPref val="3"/>
        </dgm:presLayoutVars>
      </dgm:prSet>
      <dgm:spPr/>
      <dgm:t>
        <a:bodyPr/>
        <a:lstStyle/>
        <a:p>
          <a:endParaRPr lang="en-US"/>
        </a:p>
      </dgm:t>
    </dgm:pt>
    <dgm:pt modelId="{1914AD89-17CA-4E3F-B158-1667806A0F1F}" type="pres">
      <dgm:prSet presAssocID="{E33407BB-8572-42E0-BE7F-DEC2256783E4}" presName="level3hierChild" presStyleCnt="0"/>
      <dgm:spPr/>
    </dgm:pt>
    <dgm:pt modelId="{7D0C35DF-A08E-47DF-B3C1-D1A626FB8010}" type="pres">
      <dgm:prSet presAssocID="{ED7E55BD-967E-4031-BB15-71F573EE395C}" presName="conn2-1" presStyleLbl="parChTrans1D3" presStyleIdx="4" presStyleCnt="6"/>
      <dgm:spPr/>
      <dgm:t>
        <a:bodyPr/>
        <a:lstStyle/>
        <a:p>
          <a:endParaRPr lang="en-US"/>
        </a:p>
      </dgm:t>
    </dgm:pt>
    <dgm:pt modelId="{59989605-384B-4284-BA4D-5032EBC9E88B}" type="pres">
      <dgm:prSet presAssocID="{ED7E55BD-967E-4031-BB15-71F573EE395C}" presName="connTx" presStyleLbl="parChTrans1D3" presStyleIdx="4" presStyleCnt="6"/>
      <dgm:spPr/>
      <dgm:t>
        <a:bodyPr/>
        <a:lstStyle/>
        <a:p>
          <a:endParaRPr lang="en-US"/>
        </a:p>
      </dgm:t>
    </dgm:pt>
    <dgm:pt modelId="{EDA5ACB7-54A6-4EDF-A0CC-8099583BFC1D}" type="pres">
      <dgm:prSet presAssocID="{F4D5EF1D-5EC9-4F0B-8BFC-E54A9C47EDC1}" presName="root2" presStyleCnt="0"/>
      <dgm:spPr/>
    </dgm:pt>
    <dgm:pt modelId="{43FDD10D-C8A0-43BC-856A-BEB10197C998}" type="pres">
      <dgm:prSet presAssocID="{F4D5EF1D-5EC9-4F0B-8BFC-E54A9C47EDC1}" presName="LevelTwoTextNode" presStyleLbl="node3" presStyleIdx="4" presStyleCnt="6">
        <dgm:presLayoutVars>
          <dgm:chPref val="3"/>
        </dgm:presLayoutVars>
      </dgm:prSet>
      <dgm:spPr/>
      <dgm:t>
        <a:bodyPr/>
        <a:lstStyle/>
        <a:p>
          <a:endParaRPr lang="en-US"/>
        </a:p>
      </dgm:t>
    </dgm:pt>
    <dgm:pt modelId="{4F793F02-B884-471F-AA43-5CA20D03DF0A}" type="pres">
      <dgm:prSet presAssocID="{F4D5EF1D-5EC9-4F0B-8BFC-E54A9C47EDC1}" presName="level3hierChild" presStyleCnt="0"/>
      <dgm:spPr/>
    </dgm:pt>
    <dgm:pt modelId="{4801C08D-3EF2-4CC6-BE67-606308DA380E}" type="pres">
      <dgm:prSet presAssocID="{BFBC8AEA-4DE7-450C-9645-CEC7D726C786}" presName="conn2-1" presStyleLbl="parChTrans1D2" presStyleIdx="5" presStyleCnt="7"/>
      <dgm:spPr/>
      <dgm:t>
        <a:bodyPr/>
        <a:lstStyle/>
        <a:p>
          <a:endParaRPr lang="en-US"/>
        </a:p>
      </dgm:t>
    </dgm:pt>
    <dgm:pt modelId="{789092A7-8882-4CBE-A49B-004A0628D643}" type="pres">
      <dgm:prSet presAssocID="{BFBC8AEA-4DE7-450C-9645-CEC7D726C786}" presName="connTx" presStyleLbl="parChTrans1D2" presStyleIdx="5" presStyleCnt="7"/>
      <dgm:spPr/>
      <dgm:t>
        <a:bodyPr/>
        <a:lstStyle/>
        <a:p>
          <a:endParaRPr lang="en-US"/>
        </a:p>
      </dgm:t>
    </dgm:pt>
    <dgm:pt modelId="{EB305A7B-4ECE-4E09-9121-F8523A717C85}" type="pres">
      <dgm:prSet presAssocID="{713ABA11-6984-4C11-BBEE-EE3B3E82F036}" presName="root2" presStyleCnt="0"/>
      <dgm:spPr/>
    </dgm:pt>
    <dgm:pt modelId="{93693FE0-6A1F-4002-BDF8-3D20E80FF5BF}" type="pres">
      <dgm:prSet presAssocID="{713ABA11-6984-4C11-BBEE-EE3B3E82F036}" presName="LevelTwoTextNode" presStyleLbl="node2" presStyleIdx="5" presStyleCnt="7">
        <dgm:presLayoutVars>
          <dgm:chPref val="3"/>
        </dgm:presLayoutVars>
      </dgm:prSet>
      <dgm:spPr/>
      <dgm:t>
        <a:bodyPr/>
        <a:lstStyle/>
        <a:p>
          <a:endParaRPr lang="en-US"/>
        </a:p>
      </dgm:t>
    </dgm:pt>
    <dgm:pt modelId="{9F71BCEF-8C67-4D30-94DA-062F313B8930}" type="pres">
      <dgm:prSet presAssocID="{713ABA11-6984-4C11-BBEE-EE3B3E82F036}" presName="level3hierChild" presStyleCnt="0"/>
      <dgm:spPr/>
    </dgm:pt>
    <dgm:pt modelId="{5058FCC3-712B-4E34-9B23-65B64D45D52B}" type="pres">
      <dgm:prSet presAssocID="{EA709424-249C-434F-B31C-B02EE01F6A96}" presName="conn2-1" presStyleLbl="parChTrans1D3" presStyleIdx="5" presStyleCnt="6"/>
      <dgm:spPr/>
      <dgm:t>
        <a:bodyPr/>
        <a:lstStyle/>
        <a:p>
          <a:endParaRPr lang="en-US"/>
        </a:p>
      </dgm:t>
    </dgm:pt>
    <dgm:pt modelId="{D5C113F4-5F40-4A38-B322-404F090DDC81}" type="pres">
      <dgm:prSet presAssocID="{EA709424-249C-434F-B31C-B02EE01F6A96}" presName="connTx" presStyleLbl="parChTrans1D3" presStyleIdx="5" presStyleCnt="6"/>
      <dgm:spPr/>
      <dgm:t>
        <a:bodyPr/>
        <a:lstStyle/>
        <a:p>
          <a:endParaRPr lang="en-US"/>
        </a:p>
      </dgm:t>
    </dgm:pt>
    <dgm:pt modelId="{53FE7664-D97D-4586-B0FF-60B5A85B4F9F}" type="pres">
      <dgm:prSet presAssocID="{52BAB602-2E94-4498-8DF8-D43023BBDE5F}" presName="root2" presStyleCnt="0"/>
      <dgm:spPr/>
    </dgm:pt>
    <dgm:pt modelId="{E2014987-5CC7-417C-BB99-2F3661647082}" type="pres">
      <dgm:prSet presAssocID="{52BAB602-2E94-4498-8DF8-D43023BBDE5F}" presName="LevelTwoTextNode" presStyleLbl="node3" presStyleIdx="5" presStyleCnt="6">
        <dgm:presLayoutVars>
          <dgm:chPref val="3"/>
        </dgm:presLayoutVars>
      </dgm:prSet>
      <dgm:spPr/>
      <dgm:t>
        <a:bodyPr/>
        <a:lstStyle/>
        <a:p>
          <a:endParaRPr lang="en-US"/>
        </a:p>
      </dgm:t>
    </dgm:pt>
    <dgm:pt modelId="{1B5ADA03-41EF-4657-8228-79DD1784ECD4}" type="pres">
      <dgm:prSet presAssocID="{52BAB602-2E94-4498-8DF8-D43023BBDE5F}" presName="level3hierChild" presStyleCnt="0"/>
      <dgm:spPr/>
    </dgm:pt>
    <dgm:pt modelId="{73D15162-EF09-48D6-8C37-F70843412C9D}" type="pres">
      <dgm:prSet presAssocID="{19534A07-D644-4E86-94AE-61C1450426DD}" presName="conn2-1" presStyleLbl="parChTrans1D2" presStyleIdx="6" presStyleCnt="7"/>
      <dgm:spPr/>
      <dgm:t>
        <a:bodyPr/>
        <a:lstStyle/>
        <a:p>
          <a:endParaRPr lang="en-US"/>
        </a:p>
      </dgm:t>
    </dgm:pt>
    <dgm:pt modelId="{2AF2DDB3-6D6F-40AC-9845-5D29D9C53A94}" type="pres">
      <dgm:prSet presAssocID="{19534A07-D644-4E86-94AE-61C1450426DD}" presName="connTx" presStyleLbl="parChTrans1D2" presStyleIdx="6" presStyleCnt="7"/>
      <dgm:spPr/>
      <dgm:t>
        <a:bodyPr/>
        <a:lstStyle/>
        <a:p>
          <a:endParaRPr lang="en-US"/>
        </a:p>
      </dgm:t>
    </dgm:pt>
    <dgm:pt modelId="{CA61F4B5-1C5A-45D9-A563-1DA751130796}" type="pres">
      <dgm:prSet presAssocID="{91E78321-099B-4566-8811-8987FBC2DDD3}" presName="root2" presStyleCnt="0"/>
      <dgm:spPr/>
    </dgm:pt>
    <dgm:pt modelId="{878DDA17-7000-43A8-990E-E161870DE44E}" type="pres">
      <dgm:prSet presAssocID="{91E78321-099B-4566-8811-8987FBC2DDD3}" presName="LevelTwoTextNode" presStyleLbl="node2" presStyleIdx="6" presStyleCnt="7">
        <dgm:presLayoutVars>
          <dgm:chPref val="3"/>
        </dgm:presLayoutVars>
      </dgm:prSet>
      <dgm:spPr/>
      <dgm:t>
        <a:bodyPr/>
        <a:lstStyle/>
        <a:p>
          <a:endParaRPr lang="en-US"/>
        </a:p>
      </dgm:t>
    </dgm:pt>
    <dgm:pt modelId="{B4EBDA0B-B79E-49BE-B771-843630D96461}" type="pres">
      <dgm:prSet presAssocID="{91E78321-099B-4566-8811-8987FBC2DDD3}" presName="level3hierChild" presStyleCnt="0"/>
      <dgm:spPr/>
    </dgm:pt>
  </dgm:ptLst>
  <dgm:cxnLst>
    <dgm:cxn modelId="{21357B85-007C-4546-A473-D0131D174303}" type="presOf" srcId="{720D0098-178E-4BCE-AF70-F9CF83FEAA2B}" destId="{F1B5CBC7-40B2-47BF-93DA-09ABE71B0A0F}" srcOrd="0" destOrd="0" presId="urn:microsoft.com/office/officeart/2008/layout/HorizontalMultiLevelHierarchy"/>
    <dgm:cxn modelId="{B80C8969-2DCC-4D01-89F4-D733CCF1EB5B}" type="presOf" srcId="{F4D5EF1D-5EC9-4F0B-8BFC-E54A9C47EDC1}" destId="{43FDD10D-C8A0-43BC-856A-BEB10197C998}" srcOrd="0" destOrd="0" presId="urn:microsoft.com/office/officeart/2008/layout/HorizontalMultiLevelHierarchy"/>
    <dgm:cxn modelId="{1C004642-742B-4361-8756-CAF131E78DB2}" type="presOf" srcId="{713ABA11-6984-4C11-BBEE-EE3B3E82F036}" destId="{93693FE0-6A1F-4002-BDF8-3D20E80FF5BF}" srcOrd="0" destOrd="0" presId="urn:microsoft.com/office/officeart/2008/layout/HorizontalMultiLevelHierarchy"/>
    <dgm:cxn modelId="{1F5E86E8-F044-46D7-88DF-2A7D2B79B65F}" type="presOf" srcId="{68A386EF-F72D-4FB7-8A2B-6994CC0FF6E3}" destId="{DD099DB2-5195-42C4-B5CC-4B835A91CC7B}" srcOrd="0" destOrd="0" presId="urn:microsoft.com/office/officeart/2008/layout/HorizontalMultiLevelHierarchy"/>
    <dgm:cxn modelId="{4575BD18-350D-4DA9-B04A-7609E70414AB}" type="presOf" srcId="{773E4A47-8FD0-4649-B291-EFD18C1EC7B4}" destId="{17B715B6-542B-48FE-A01F-642733918D15}" srcOrd="0" destOrd="0" presId="urn:microsoft.com/office/officeart/2008/layout/HorizontalMultiLevelHierarchy"/>
    <dgm:cxn modelId="{228329EC-0D57-4FE7-A190-76072254CDBC}" type="presOf" srcId="{08538BFA-1668-4233-98FE-8493F64600C0}" destId="{97457B3E-EE95-4AB9-BDE1-476291C3BE07}" srcOrd="0" destOrd="0" presId="urn:microsoft.com/office/officeart/2008/layout/HorizontalMultiLevelHierarchy"/>
    <dgm:cxn modelId="{8016CDBD-7604-4651-A99B-11E94F6B9354}" type="presOf" srcId="{D1417459-4D9A-4D15-AB1F-56D33A59FDA2}" destId="{916A73C5-7AD2-4784-A440-F257F50F9652}" srcOrd="1" destOrd="0" presId="urn:microsoft.com/office/officeart/2008/layout/HorizontalMultiLevelHierarchy"/>
    <dgm:cxn modelId="{3B42E9B0-05E7-4120-AA1D-A616845A689D}" srcId="{713ABA11-6984-4C11-BBEE-EE3B3E82F036}" destId="{52BAB602-2E94-4498-8DF8-D43023BBDE5F}" srcOrd="0" destOrd="0" parTransId="{EA709424-249C-434F-B31C-B02EE01F6A96}" sibTransId="{0785F420-5D3F-464F-AA55-9F3BD3E52C33}"/>
    <dgm:cxn modelId="{DDADE1A9-1B62-4D24-99E3-4F6A922AA996}" type="presOf" srcId="{91E78321-099B-4566-8811-8987FBC2DDD3}" destId="{878DDA17-7000-43A8-990E-E161870DE44E}" srcOrd="0" destOrd="0" presId="urn:microsoft.com/office/officeart/2008/layout/HorizontalMultiLevelHierarchy"/>
    <dgm:cxn modelId="{44B5E59A-3A0F-4CDF-BC75-41B3D0C2CCB0}" type="presOf" srcId="{5A0F491C-6D88-4A75-B994-41381C0AD391}" destId="{F46A8142-735E-43DB-8783-4C126F5B3F4F}" srcOrd="1" destOrd="0" presId="urn:microsoft.com/office/officeart/2008/layout/HorizontalMultiLevelHierarchy"/>
    <dgm:cxn modelId="{E10C744D-E528-4F5F-BB5A-8C6E75CDA945}" type="presOf" srcId="{517EABA0-9049-4879-A52F-2387FA1237E2}" destId="{F3D8C651-029F-4A64-984A-0AC342332DB5}" srcOrd="0" destOrd="0" presId="urn:microsoft.com/office/officeart/2008/layout/HorizontalMultiLevelHierarchy"/>
    <dgm:cxn modelId="{00B30EAF-4621-427C-87CE-A9EBD57EC122}" type="presOf" srcId="{1E59F236-49C1-46EB-A6B9-380555E688BF}" destId="{736318E1-089B-42EB-A32B-2B9EF97D23EC}" srcOrd="0" destOrd="0" presId="urn:microsoft.com/office/officeart/2008/layout/HorizontalMultiLevelHierarchy"/>
    <dgm:cxn modelId="{6FB15F4A-9C61-4CD8-9EA4-B6A043321A29}" srcId="{08538BFA-1668-4233-98FE-8493F64600C0}" destId="{720D0098-178E-4BCE-AF70-F9CF83FEAA2B}" srcOrd="3" destOrd="0" parTransId="{1E59F236-49C1-46EB-A6B9-380555E688BF}" sibTransId="{48FC935F-B32B-4B00-BAB4-AE08EC23B85C}"/>
    <dgm:cxn modelId="{51058FA9-90F9-4E02-8855-DB22AE59C122}" type="presOf" srcId="{6F168E0F-C437-491B-9B12-94710BF43E92}" destId="{CBF91A40-22D9-4408-A264-7DFDA9CB49AC}" srcOrd="0" destOrd="0" presId="urn:microsoft.com/office/officeart/2008/layout/HorizontalMultiLevelHierarchy"/>
    <dgm:cxn modelId="{34D484CF-CC4E-4268-93E4-6305F79A0342}" type="presOf" srcId="{52BAB602-2E94-4498-8DF8-D43023BBDE5F}" destId="{E2014987-5CC7-417C-BB99-2F3661647082}" srcOrd="0" destOrd="0" presId="urn:microsoft.com/office/officeart/2008/layout/HorizontalMultiLevelHierarchy"/>
    <dgm:cxn modelId="{ED0A7B07-9E2D-46AF-94CB-958401D43A75}" srcId="{08538BFA-1668-4233-98FE-8493F64600C0}" destId="{6F168E0F-C437-491B-9B12-94710BF43E92}" srcOrd="2" destOrd="0" parTransId="{D79F5DE9-1C9B-4ABE-BD8D-686DA6FC5192}" sibTransId="{34025C41-0123-4803-8802-25EFD3B4EC08}"/>
    <dgm:cxn modelId="{DCACB198-320D-4D3B-B340-3B8DF0B4C3F1}" srcId="{08538BFA-1668-4233-98FE-8493F64600C0}" destId="{E33407BB-8572-42E0-BE7F-DEC2256783E4}" srcOrd="4" destOrd="0" parTransId="{F49043CF-6B2D-4F4A-A6D5-C80EDDD59D73}" sibTransId="{F88FE013-EDD5-46C1-B649-4F4D3DCEE8A7}"/>
    <dgm:cxn modelId="{AE74E42B-CEDC-4567-910B-9B306AE3F540}" type="presOf" srcId="{FB4512EE-4495-41CA-9271-C8B2A7CE46C3}" destId="{B0A67184-E734-419C-AF92-A17DCF6345BC}" srcOrd="0" destOrd="0" presId="urn:microsoft.com/office/officeart/2008/layout/HorizontalMultiLevelHierarchy"/>
    <dgm:cxn modelId="{DF6E5695-993D-4E2B-A6E7-B87018B28821}" type="presOf" srcId="{F49043CF-6B2D-4F4A-A6D5-C80EDDD59D73}" destId="{77C87140-7813-4A59-81C8-FF27D3C9BC3D}" srcOrd="1" destOrd="0" presId="urn:microsoft.com/office/officeart/2008/layout/HorizontalMultiLevelHierarchy"/>
    <dgm:cxn modelId="{A5B8862E-1077-47C4-B191-75110B66733F}" type="presOf" srcId="{1E59F236-49C1-46EB-A6B9-380555E688BF}" destId="{82994741-C030-4465-B990-B92D5615BF87}" srcOrd="1" destOrd="0" presId="urn:microsoft.com/office/officeart/2008/layout/HorizontalMultiLevelHierarchy"/>
    <dgm:cxn modelId="{6AAD96D3-D370-46B4-9096-C45CFF27478A}" type="presOf" srcId="{19534A07-D644-4E86-94AE-61C1450426DD}" destId="{2AF2DDB3-6D6F-40AC-9845-5D29D9C53A94}" srcOrd="1" destOrd="0" presId="urn:microsoft.com/office/officeart/2008/layout/HorizontalMultiLevelHierarchy"/>
    <dgm:cxn modelId="{E2309749-919D-4C18-A9D4-0E3B4B4B4BBC}" srcId="{E33407BB-8572-42E0-BE7F-DEC2256783E4}" destId="{F4D5EF1D-5EC9-4F0B-8BFC-E54A9C47EDC1}" srcOrd="0" destOrd="0" parTransId="{ED7E55BD-967E-4031-BB15-71F573EE395C}" sibTransId="{3AC665EB-207C-4741-AE16-1CC5C4DC4C37}"/>
    <dgm:cxn modelId="{A4069439-844A-412E-962A-F4B8D5B61C10}" type="presOf" srcId="{BFBC8AEA-4DE7-450C-9645-CEC7D726C786}" destId="{4801C08D-3EF2-4CC6-BE67-606308DA380E}" srcOrd="0" destOrd="0" presId="urn:microsoft.com/office/officeart/2008/layout/HorizontalMultiLevelHierarchy"/>
    <dgm:cxn modelId="{A5EF2C25-6BF0-4D7F-B427-97D1ED54875C}" type="presOf" srcId="{991449E5-CED8-49DA-A8F1-BAE263D0B187}" destId="{E4663B8F-D1BF-4B2F-B7F5-58B0EABBA950}" srcOrd="0" destOrd="0" presId="urn:microsoft.com/office/officeart/2008/layout/HorizontalMultiLevelHierarchy"/>
    <dgm:cxn modelId="{127378E1-1A34-416C-BEF8-54042BC66E15}" srcId="{45DE2CB5-5877-4E0B-964A-0C41F036185B}" destId="{08538BFA-1668-4233-98FE-8493F64600C0}" srcOrd="0" destOrd="0" parTransId="{C6402FC8-D06E-4C86-91F1-2AF51D005C2B}" sibTransId="{4CC56DEB-16BB-47C5-A52C-2A49EC1BAD02}"/>
    <dgm:cxn modelId="{D106F379-0262-4976-AA37-2FA5467CD9DA}" type="presOf" srcId="{ED7E55BD-967E-4031-BB15-71F573EE395C}" destId="{7D0C35DF-A08E-47DF-B3C1-D1A626FB8010}" srcOrd="0" destOrd="0" presId="urn:microsoft.com/office/officeart/2008/layout/HorizontalMultiLevelHierarchy"/>
    <dgm:cxn modelId="{634DD603-0B0D-4968-858E-4D7B30FAA62E}" type="presOf" srcId="{D79F5DE9-1C9B-4ABE-BD8D-686DA6FC5192}" destId="{88F5ACBC-8F23-462D-9168-7AAE8D8399BC}" srcOrd="1" destOrd="0" presId="urn:microsoft.com/office/officeart/2008/layout/HorizontalMultiLevelHierarchy"/>
    <dgm:cxn modelId="{F4F774BF-E253-414B-A8C6-65046B42E1A6}" srcId="{08538BFA-1668-4233-98FE-8493F64600C0}" destId="{713ABA11-6984-4C11-BBEE-EE3B3E82F036}" srcOrd="5" destOrd="0" parTransId="{BFBC8AEA-4DE7-450C-9645-CEC7D726C786}" sibTransId="{D4166A81-2297-4BB7-B029-41457DF19497}"/>
    <dgm:cxn modelId="{2F852ED8-02D6-4F62-8820-919A7281D811}" type="presOf" srcId="{E81443C7-A3EA-4FB9-96B1-DA9EFEC8B9DC}" destId="{BF7833D3-9E3C-45A0-ABB3-D4213071ADAB}" srcOrd="0" destOrd="0" presId="urn:microsoft.com/office/officeart/2008/layout/HorizontalMultiLevelHierarchy"/>
    <dgm:cxn modelId="{8D362CAC-FB03-49A5-938D-15A92BBDC0DF}" srcId="{3A10D3BA-AC50-42C7-AC6B-CF5765BED0A4}" destId="{517EABA0-9049-4879-A52F-2387FA1237E2}" srcOrd="0" destOrd="0" parTransId="{5A0F491C-6D88-4A75-B994-41381C0AD391}" sibTransId="{0B6B608C-4E6F-4562-8604-B3189A55E425}"/>
    <dgm:cxn modelId="{A751B82D-1E11-43A5-BF2A-0C99DB59309D}" type="presOf" srcId="{D79F5DE9-1C9B-4ABE-BD8D-686DA6FC5192}" destId="{33358BB5-0A4C-4B96-8804-7A650D4047DF}" srcOrd="0" destOrd="0" presId="urn:microsoft.com/office/officeart/2008/layout/HorizontalMultiLevelHierarchy"/>
    <dgm:cxn modelId="{EF73EB28-F828-4577-843C-639A4958DD27}" type="presOf" srcId="{FB4512EE-4495-41CA-9271-C8B2A7CE46C3}" destId="{85576258-DEB2-4BFD-8A82-649EDC553857}" srcOrd="1" destOrd="0" presId="urn:microsoft.com/office/officeart/2008/layout/HorizontalMultiLevelHierarchy"/>
    <dgm:cxn modelId="{D9B256FE-9329-4EC5-8D43-3D828080B505}" srcId="{720D0098-178E-4BCE-AF70-F9CF83FEAA2B}" destId="{5B98194F-F99B-44E2-A0D1-E489334E9F64}" srcOrd="0" destOrd="0" parTransId="{FB4512EE-4495-41CA-9271-C8B2A7CE46C3}" sibTransId="{92F1B5FE-EDB1-4360-B6B5-B705BE987CC0}"/>
    <dgm:cxn modelId="{B7AE2930-8029-4B1C-B2F3-E1E81A10745A}" type="presOf" srcId="{BFBC8AEA-4DE7-450C-9645-CEC7D726C786}" destId="{789092A7-8882-4CBE-A49B-004A0628D643}" srcOrd="1" destOrd="0" presId="urn:microsoft.com/office/officeart/2008/layout/HorizontalMultiLevelHierarchy"/>
    <dgm:cxn modelId="{AAB8193C-6F35-4369-8A3C-FEF1498DFF5B}" type="presOf" srcId="{3A10D3BA-AC50-42C7-AC6B-CF5765BED0A4}" destId="{21CC946B-60C5-4518-9F86-2613D23BF7C7}" srcOrd="0" destOrd="0" presId="urn:microsoft.com/office/officeart/2008/layout/HorizontalMultiLevelHierarchy"/>
    <dgm:cxn modelId="{3A1A68CE-3834-4255-A7DD-F5901F768075}" type="presOf" srcId="{EA709424-249C-434F-B31C-B02EE01F6A96}" destId="{5058FCC3-712B-4E34-9B23-65B64D45D52B}" srcOrd="0" destOrd="0" presId="urn:microsoft.com/office/officeart/2008/layout/HorizontalMultiLevelHierarchy"/>
    <dgm:cxn modelId="{B79F3944-E3C7-4C8B-B9BC-2A4D55CED3E6}" type="presOf" srcId="{ED7E55BD-967E-4031-BB15-71F573EE395C}" destId="{59989605-384B-4284-BA4D-5032EBC9E88B}" srcOrd="1" destOrd="0" presId="urn:microsoft.com/office/officeart/2008/layout/HorizontalMultiLevelHierarchy"/>
    <dgm:cxn modelId="{67A503B4-B431-4DDD-80F5-8B75C58B66F6}" type="presOf" srcId="{D8471381-E9AB-46A2-B961-086D89836E8B}" destId="{77806133-733A-4E00-AB00-9BB9AF69B991}" srcOrd="0" destOrd="0" presId="urn:microsoft.com/office/officeart/2008/layout/HorizontalMultiLevelHierarchy"/>
    <dgm:cxn modelId="{327C4AA6-82CF-408D-BBA7-32ECF6717716}" type="presOf" srcId="{773E4A47-8FD0-4649-B291-EFD18C1EC7B4}" destId="{76150039-1484-4A3B-8790-BFBFA236C1DC}" srcOrd="1" destOrd="0" presId="urn:microsoft.com/office/officeart/2008/layout/HorizontalMultiLevelHierarchy"/>
    <dgm:cxn modelId="{FDE62643-8402-4A7D-ACDF-D1D70DCF3E4C}" type="presOf" srcId="{5A0F491C-6D88-4A75-B994-41381C0AD391}" destId="{74167E46-C19B-48C7-92E6-14A19EC89090}" srcOrd="0" destOrd="0" presId="urn:microsoft.com/office/officeart/2008/layout/HorizontalMultiLevelHierarchy"/>
    <dgm:cxn modelId="{DEF00CE5-78EF-48FD-BBB2-761DFA1CCA81}" type="presOf" srcId="{E33407BB-8572-42E0-BE7F-DEC2256783E4}" destId="{8B20D12C-21D7-434D-8BBB-2345E37831E3}" srcOrd="0" destOrd="0" presId="urn:microsoft.com/office/officeart/2008/layout/HorizontalMultiLevelHierarchy"/>
    <dgm:cxn modelId="{BFCB635E-4965-4327-BA61-6186D80B7CD0}" type="presOf" srcId="{45DE2CB5-5877-4E0B-964A-0C41F036185B}" destId="{7BBFA666-DFA2-415A-A739-1FA5ABA3B0BC}" srcOrd="0" destOrd="0" presId="urn:microsoft.com/office/officeart/2008/layout/HorizontalMultiLevelHierarchy"/>
    <dgm:cxn modelId="{0663F1EA-AD80-4FB4-922C-4EDB33284400}" type="presOf" srcId="{D1417459-4D9A-4D15-AB1F-56D33A59FDA2}" destId="{12DE7342-3783-445B-AD27-8B4A000E4D3C}" srcOrd="0" destOrd="0" presId="urn:microsoft.com/office/officeart/2008/layout/HorizontalMultiLevelHierarchy"/>
    <dgm:cxn modelId="{E57BD71F-1C0D-4465-877D-0A8929C2F451}" type="presOf" srcId="{991449E5-CED8-49DA-A8F1-BAE263D0B187}" destId="{08BBAB1A-C76D-4917-968E-D51EBB43ACEF}" srcOrd="1" destOrd="0" presId="urn:microsoft.com/office/officeart/2008/layout/HorizontalMultiLevelHierarchy"/>
    <dgm:cxn modelId="{603737C9-FABC-40B2-A807-6F883E72A2D9}" type="presOf" srcId="{2323936F-3F9B-4212-A0DF-6E7C98713D07}" destId="{5E9645E6-C318-477E-974A-BB406A935992}" srcOrd="0" destOrd="0" presId="urn:microsoft.com/office/officeart/2008/layout/HorizontalMultiLevelHierarchy"/>
    <dgm:cxn modelId="{7906E3F6-82B3-47C3-AB54-158C438E6E96}" srcId="{D8471381-E9AB-46A2-B961-086D89836E8B}" destId="{E81443C7-A3EA-4FB9-96B1-DA9EFEC8B9DC}" srcOrd="0" destOrd="0" parTransId="{2323936F-3F9B-4212-A0DF-6E7C98713D07}" sibTransId="{8A2C7FBA-BD72-42AB-8946-94E90A1AA9DD}"/>
    <dgm:cxn modelId="{63DF534B-9408-4F49-96B2-6F3294E426F7}" type="presOf" srcId="{5B98194F-F99B-44E2-A0D1-E489334E9F64}" destId="{D0521604-7A44-42B5-9821-86B8C8A33F94}" srcOrd="0" destOrd="0" presId="urn:microsoft.com/office/officeart/2008/layout/HorizontalMultiLevelHierarchy"/>
    <dgm:cxn modelId="{C71E7D77-34BA-42DC-A314-B048E7037065}" type="presOf" srcId="{19534A07-D644-4E86-94AE-61C1450426DD}" destId="{73D15162-EF09-48D6-8C37-F70843412C9D}" srcOrd="0" destOrd="0" presId="urn:microsoft.com/office/officeart/2008/layout/HorizontalMultiLevelHierarchy"/>
    <dgm:cxn modelId="{1AD6B178-7F8C-499D-8DC4-3F549DA8DAFD}" srcId="{08538BFA-1668-4233-98FE-8493F64600C0}" destId="{91E78321-099B-4566-8811-8987FBC2DDD3}" srcOrd="6" destOrd="0" parTransId="{19534A07-D644-4E86-94AE-61C1450426DD}" sibTransId="{736F3988-6C04-4C0B-875B-AE73F92E1DE1}"/>
    <dgm:cxn modelId="{B718A49E-405F-41C3-B212-F179CF8BE8F2}" type="presOf" srcId="{F49043CF-6B2D-4F4A-A6D5-C80EDDD59D73}" destId="{DCA4E6F6-A445-414B-8A71-00BD40FCB661}" srcOrd="0" destOrd="0" presId="urn:microsoft.com/office/officeart/2008/layout/HorizontalMultiLevelHierarchy"/>
    <dgm:cxn modelId="{153E43C4-1E13-40D6-A6B2-382F6E82ED2A}" srcId="{6F168E0F-C437-491B-9B12-94710BF43E92}" destId="{68A386EF-F72D-4FB7-8A2B-6994CC0FF6E3}" srcOrd="0" destOrd="0" parTransId="{D1417459-4D9A-4D15-AB1F-56D33A59FDA2}" sibTransId="{E4CE6BC9-1A47-4DA4-8F13-5D454271018D}"/>
    <dgm:cxn modelId="{96E3A5ED-F5EA-4E58-8D90-621366B7FE6D}" type="presOf" srcId="{2323936F-3F9B-4212-A0DF-6E7C98713D07}" destId="{679796C1-B668-4ECF-952A-1E996626B0C6}" srcOrd="1" destOrd="0" presId="urn:microsoft.com/office/officeart/2008/layout/HorizontalMultiLevelHierarchy"/>
    <dgm:cxn modelId="{F32BF054-DA14-490E-8F66-593074C5D10E}" type="presOf" srcId="{EA709424-249C-434F-B31C-B02EE01F6A96}" destId="{D5C113F4-5F40-4A38-B322-404F090DDC81}" srcOrd="1" destOrd="0" presId="urn:microsoft.com/office/officeart/2008/layout/HorizontalMultiLevelHierarchy"/>
    <dgm:cxn modelId="{FD9D0847-1C61-4AA6-8288-094324732C14}" srcId="{08538BFA-1668-4233-98FE-8493F64600C0}" destId="{3A10D3BA-AC50-42C7-AC6B-CF5765BED0A4}" srcOrd="1" destOrd="0" parTransId="{773E4A47-8FD0-4649-B291-EFD18C1EC7B4}" sibTransId="{B8A9A7D9-B681-4731-B5B2-88A3D9D5E963}"/>
    <dgm:cxn modelId="{48C8098D-3418-4C77-88FA-4F6AC73CFCD3}" srcId="{08538BFA-1668-4233-98FE-8493F64600C0}" destId="{D8471381-E9AB-46A2-B961-086D89836E8B}" srcOrd="0" destOrd="0" parTransId="{991449E5-CED8-49DA-A8F1-BAE263D0B187}" sibTransId="{88E928DF-E501-4F8B-AB03-707D0364EFC7}"/>
    <dgm:cxn modelId="{113BB59F-D797-4631-9F45-241E5D0D63E2}" type="presParOf" srcId="{7BBFA666-DFA2-415A-A739-1FA5ABA3B0BC}" destId="{1D53D8E0-1429-4600-9179-D6547158DBAF}" srcOrd="0" destOrd="0" presId="urn:microsoft.com/office/officeart/2008/layout/HorizontalMultiLevelHierarchy"/>
    <dgm:cxn modelId="{E0C8E4D9-961C-4497-9965-27349589BE82}" type="presParOf" srcId="{1D53D8E0-1429-4600-9179-D6547158DBAF}" destId="{97457B3E-EE95-4AB9-BDE1-476291C3BE07}" srcOrd="0" destOrd="0" presId="urn:microsoft.com/office/officeart/2008/layout/HorizontalMultiLevelHierarchy"/>
    <dgm:cxn modelId="{6C8495B7-7A14-4313-BEED-0245D6A4346C}" type="presParOf" srcId="{1D53D8E0-1429-4600-9179-D6547158DBAF}" destId="{A659BDC4-A6EB-4F85-83E5-ACC7FAC13476}" srcOrd="1" destOrd="0" presId="urn:microsoft.com/office/officeart/2008/layout/HorizontalMultiLevelHierarchy"/>
    <dgm:cxn modelId="{4E778C2B-52B3-467B-B77B-450F48CC739A}" type="presParOf" srcId="{A659BDC4-A6EB-4F85-83E5-ACC7FAC13476}" destId="{E4663B8F-D1BF-4B2F-B7F5-58B0EABBA950}" srcOrd="0" destOrd="0" presId="urn:microsoft.com/office/officeart/2008/layout/HorizontalMultiLevelHierarchy"/>
    <dgm:cxn modelId="{07D756C0-373E-4431-8084-55B08C4D16AB}" type="presParOf" srcId="{E4663B8F-D1BF-4B2F-B7F5-58B0EABBA950}" destId="{08BBAB1A-C76D-4917-968E-D51EBB43ACEF}" srcOrd="0" destOrd="0" presId="urn:microsoft.com/office/officeart/2008/layout/HorizontalMultiLevelHierarchy"/>
    <dgm:cxn modelId="{1F83883B-9FCA-45EB-A475-9E6D8038737C}" type="presParOf" srcId="{A659BDC4-A6EB-4F85-83E5-ACC7FAC13476}" destId="{99368E6C-0A1E-4D14-A277-006A9716946B}" srcOrd="1" destOrd="0" presId="urn:microsoft.com/office/officeart/2008/layout/HorizontalMultiLevelHierarchy"/>
    <dgm:cxn modelId="{F0CB8563-5DCF-4463-843E-246ACB6C817D}" type="presParOf" srcId="{99368E6C-0A1E-4D14-A277-006A9716946B}" destId="{77806133-733A-4E00-AB00-9BB9AF69B991}" srcOrd="0" destOrd="0" presId="urn:microsoft.com/office/officeart/2008/layout/HorizontalMultiLevelHierarchy"/>
    <dgm:cxn modelId="{E0537E2A-4FAA-438A-9F78-C2D362E0C13E}" type="presParOf" srcId="{99368E6C-0A1E-4D14-A277-006A9716946B}" destId="{2A632DDC-DB9F-4BCA-9D04-B59B1068BBFC}" srcOrd="1" destOrd="0" presId="urn:microsoft.com/office/officeart/2008/layout/HorizontalMultiLevelHierarchy"/>
    <dgm:cxn modelId="{3BA6713F-530A-4561-A904-CBA1D50DE360}" type="presParOf" srcId="{2A632DDC-DB9F-4BCA-9D04-B59B1068BBFC}" destId="{5E9645E6-C318-477E-974A-BB406A935992}" srcOrd="0" destOrd="0" presId="urn:microsoft.com/office/officeart/2008/layout/HorizontalMultiLevelHierarchy"/>
    <dgm:cxn modelId="{8C204D66-7ECD-4A85-AB8D-790E4C1084A7}" type="presParOf" srcId="{5E9645E6-C318-477E-974A-BB406A935992}" destId="{679796C1-B668-4ECF-952A-1E996626B0C6}" srcOrd="0" destOrd="0" presId="urn:microsoft.com/office/officeart/2008/layout/HorizontalMultiLevelHierarchy"/>
    <dgm:cxn modelId="{799E28DE-875F-400A-8FF4-23F4C3DFBF3A}" type="presParOf" srcId="{2A632DDC-DB9F-4BCA-9D04-B59B1068BBFC}" destId="{9FAB1850-95D3-42BE-B8AD-58ABFB43F1D0}" srcOrd="1" destOrd="0" presId="urn:microsoft.com/office/officeart/2008/layout/HorizontalMultiLevelHierarchy"/>
    <dgm:cxn modelId="{DF27C1FE-4CC4-47FF-87DA-FCD56BBC4883}" type="presParOf" srcId="{9FAB1850-95D3-42BE-B8AD-58ABFB43F1D0}" destId="{BF7833D3-9E3C-45A0-ABB3-D4213071ADAB}" srcOrd="0" destOrd="0" presId="urn:microsoft.com/office/officeart/2008/layout/HorizontalMultiLevelHierarchy"/>
    <dgm:cxn modelId="{4CBB21CA-B6E3-4D92-A1A0-66932DEB6E9F}" type="presParOf" srcId="{9FAB1850-95D3-42BE-B8AD-58ABFB43F1D0}" destId="{9C31B960-7ACD-4AD6-8032-7C3CC2CAAB93}" srcOrd="1" destOrd="0" presId="urn:microsoft.com/office/officeart/2008/layout/HorizontalMultiLevelHierarchy"/>
    <dgm:cxn modelId="{D1FC5BC6-F216-403E-B8A2-281BEEF69B83}" type="presParOf" srcId="{A659BDC4-A6EB-4F85-83E5-ACC7FAC13476}" destId="{17B715B6-542B-48FE-A01F-642733918D15}" srcOrd="2" destOrd="0" presId="urn:microsoft.com/office/officeart/2008/layout/HorizontalMultiLevelHierarchy"/>
    <dgm:cxn modelId="{F4C2DC60-E4F3-4B48-B415-DB230D101581}" type="presParOf" srcId="{17B715B6-542B-48FE-A01F-642733918D15}" destId="{76150039-1484-4A3B-8790-BFBFA236C1DC}" srcOrd="0" destOrd="0" presId="urn:microsoft.com/office/officeart/2008/layout/HorizontalMultiLevelHierarchy"/>
    <dgm:cxn modelId="{5388F88B-E617-43ED-85A3-80BB24DEFC4E}" type="presParOf" srcId="{A659BDC4-A6EB-4F85-83E5-ACC7FAC13476}" destId="{E3C1114F-A68F-4EF5-A275-EFBB20862708}" srcOrd="3" destOrd="0" presId="urn:microsoft.com/office/officeart/2008/layout/HorizontalMultiLevelHierarchy"/>
    <dgm:cxn modelId="{F875B6FA-0230-4FC5-B5EE-D6FBFFC5CDC9}" type="presParOf" srcId="{E3C1114F-A68F-4EF5-A275-EFBB20862708}" destId="{21CC946B-60C5-4518-9F86-2613D23BF7C7}" srcOrd="0" destOrd="0" presId="urn:microsoft.com/office/officeart/2008/layout/HorizontalMultiLevelHierarchy"/>
    <dgm:cxn modelId="{0709F663-9E06-43D4-B663-07217B1432C2}" type="presParOf" srcId="{E3C1114F-A68F-4EF5-A275-EFBB20862708}" destId="{B87886E2-A1AC-4B92-BA03-2A464951B8BA}" srcOrd="1" destOrd="0" presId="urn:microsoft.com/office/officeart/2008/layout/HorizontalMultiLevelHierarchy"/>
    <dgm:cxn modelId="{577B2A91-89C4-459D-8941-4946FD7EBFFF}" type="presParOf" srcId="{B87886E2-A1AC-4B92-BA03-2A464951B8BA}" destId="{74167E46-C19B-48C7-92E6-14A19EC89090}" srcOrd="0" destOrd="0" presId="urn:microsoft.com/office/officeart/2008/layout/HorizontalMultiLevelHierarchy"/>
    <dgm:cxn modelId="{0C3968DF-DD7E-40E9-A6FB-0986CE560C3F}" type="presParOf" srcId="{74167E46-C19B-48C7-92E6-14A19EC89090}" destId="{F46A8142-735E-43DB-8783-4C126F5B3F4F}" srcOrd="0" destOrd="0" presId="urn:microsoft.com/office/officeart/2008/layout/HorizontalMultiLevelHierarchy"/>
    <dgm:cxn modelId="{894F168E-9E66-4F31-9E0F-BD5CA398CC1A}" type="presParOf" srcId="{B87886E2-A1AC-4B92-BA03-2A464951B8BA}" destId="{0F104818-64B9-4D6E-91A2-4D8E3177608C}" srcOrd="1" destOrd="0" presId="urn:microsoft.com/office/officeart/2008/layout/HorizontalMultiLevelHierarchy"/>
    <dgm:cxn modelId="{BEE5D78C-43D2-43D8-945C-5EA34D35DBA6}" type="presParOf" srcId="{0F104818-64B9-4D6E-91A2-4D8E3177608C}" destId="{F3D8C651-029F-4A64-984A-0AC342332DB5}" srcOrd="0" destOrd="0" presId="urn:microsoft.com/office/officeart/2008/layout/HorizontalMultiLevelHierarchy"/>
    <dgm:cxn modelId="{5EC95D41-4AC0-41DF-9681-4CBC45D7290D}" type="presParOf" srcId="{0F104818-64B9-4D6E-91A2-4D8E3177608C}" destId="{5BF069A6-278A-40C1-AFF7-8B5C7BF3F73F}" srcOrd="1" destOrd="0" presId="urn:microsoft.com/office/officeart/2008/layout/HorizontalMultiLevelHierarchy"/>
    <dgm:cxn modelId="{652DD29B-6045-475D-8A4D-7B338CA9611E}" type="presParOf" srcId="{A659BDC4-A6EB-4F85-83E5-ACC7FAC13476}" destId="{33358BB5-0A4C-4B96-8804-7A650D4047DF}" srcOrd="4" destOrd="0" presId="urn:microsoft.com/office/officeart/2008/layout/HorizontalMultiLevelHierarchy"/>
    <dgm:cxn modelId="{85472824-E5CD-4A3E-97D6-3E25BF830170}" type="presParOf" srcId="{33358BB5-0A4C-4B96-8804-7A650D4047DF}" destId="{88F5ACBC-8F23-462D-9168-7AAE8D8399BC}" srcOrd="0" destOrd="0" presId="urn:microsoft.com/office/officeart/2008/layout/HorizontalMultiLevelHierarchy"/>
    <dgm:cxn modelId="{E317A813-8511-4743-A82A-85C5FF29CCC4}" type="presParOf" srcId="{A659BDC4-A6EB-4F85-83E5-ACC7FAC13476}" destId="{AF669994-FE89-400A-96E2-0C8595F7C034}" srcOrd="5" destOrd="0" presId="urn:microsoft.com/office/officeart/2008/layout/HorizontalMultiLevelHierarchy"/>
    <dgm:cxn modelId="{E08A6796-B7E2-4DB9-8D6E-2DC8A8810FB9}" type="presParOf" srcId="{AF669994-FE89-400A-96E2-0C8595F7C034}" destId="{CBF91A40-22D9-4408-A264-7DFDA9CB49AC}" srcOrd="0" destOrd="0" presId="urn:microsoft.com/office/officeart/2008/layout/HorizontalMultiLevelHierarchy"/>
    <dgm:cxn modelId="{227ADD82-4240-4B4B-8539-387EC572F1D5}" type="presParOf" srcId="{AF669994-FE89-400A-96E2-0C8595F7C034}" destId="{96B120F5-85D2-4E22-BC7A-DD7A403E2CAB}" srcOrd="1" destOrd="0" presId="urn:microsoft.com/office/officeart/2008/layout/HorizontalMultiLevelHierarchy"/>
    <dgm:cxn modelId="{8C1FAA86-E5FF-4AAF-95F3-1BBECBE17BE1}" type="presParOf" srcId="{96B120F5-85D2-4E22-BC7A-DD7A403E2CAB}" destId="{12DE7342-3783-445B-AD27-8B4A000E4D3C}" srcOrd="0" destOrd="0" presId="urn:microsoft.com/office/officeart/2008/layout/HorizontalMultiLevelHierarchy"/>
    <dgm:cxn modelId="{92379F5C-FCF4-43BA-8E13-4424682A3950}" type="presParOf" srcId="{12DE7342-3783-445B-AD27-8B4A000E4D3C}" destId="{916A73C5-7AD2-4784-A440-F257F50F9652}" srcOrd="0" destOrd="0" presId="urn:microsoft.com/office/officeart/2008/layout/HorizontalMultiLevelHierarchy"/>
    <dgm:cxn modelId="{2D6351D6-8D7B-420A-8082-45E0DA218B84}" type="presParOf" srcId="{96B120F5-85D2-4E22-BC7A-DD7A403E2CAB}" destId="{47100D56-3127-410D-8110-B3E03F672397}" srcOrd="1" destOrd="0" presId="urn:microsoft.com/office/officeart/2008/layout/HorizontalMultiLevelHierarchy"/>
    <dgm:cxn modelId="{323E0BCE-EE38-4FE4-830D-3F6F769ADB75}" type="presParOf" srcId="{47100D56-3127-410D-8110-B3E03F672397}" destId="{DD099DB2-5195-42C4-B5CC-4B835A91CC7B}" srcOrd="0" destOrd="0" presId="urn:microsoft.com/office/officeart/2008/layout/HorizontalMultiLevelHierarchy"/>
    <dgm:cxn modelId="{1C0BE93E-D1CA-4304-B448-4F59244C2267}" type="presParOf" srcId="{47100D56-3127-410D-8110-B3E03F672397}" destId="{CCE07A9A-8E51-4916-8B1B-59E32F15E223}" srcOrd="1" destOrd="0" presId="urn:microsoft.com/office/officeart/2008/layout/HorizontalMultiLevelHierarchy"/>
    <dgm:cxn modelId="{2DE531B7-B96E-4F38-BD8E-A1CE636C7BB8}" type="presParOf" srcId="{A659BDC4-A6EB-4F85-83E5-ACC7FAC13476}" destId="{736318E1-089B-42EB-A32B-2B9EF97D23EC}" srcOrd="6" destOrd="0" presId="urn:microsoft.com/office/officeart/2008/layout/HorizontalMultiLevelHierarchy"/>
    <dgm:cxn modelId="{CA9CB99B-F4DD-4EC3-9564-89CFD12E2429}" type="presParOf" srcId="{736318E1-089B-42EB-A32B-2B9EF97D23EC}" destId="{82994741-C030-4465-B990-B92D5615BF87}" srcOrd="0" destOrd="0" presId="urn:microsoft.com/office/officeart/2008/layout/HorizontalMultiLevelHierarchy"/>
    <dgm:cxn modelId="{1B008E06-B518-41FB-8BC5-83C5CA68ED20}" type="presParOf" srcId="{A659BDC4-A6EB-4F85-83E5-ACC7FAC13476}" destId="{4B65486A-6178-4E14-BBB0-8802B8C27C24}" srcOrd="7" destOrd="0" presId="urn:microsoft.com/office/officeart/2008/layout/HorizontalMultiLevelHierarchy"/>
    <dgm:cxn modelId="{64148CCC-836B-4B5F-B8CC-2DBFD981AD36}" type="presParOf" srcId="{4B65486A-6178-4E14-BBB0-8802B8C27C24}" destId="{F1B5CBC7-40B2-47BF-93DA-09ABE71B0A0F}" srcOrd="0" destOrd="0" presId="urn:microsoft.com/office/officeart/2008/layout/HorizontalMultiLevelHierarchy"/>
    <dgm:cxn modelId="{20545C3A-09E2-4E7C-9AF7-DC6933D31406}" type="presParOf" srcId="{4B65486A-6178-4E14-BBB0-8802B8C27C24}" destId="{C0F0F78C-3F62-4023-B403-61F28C0ABBEE}" srcOrd="1" destOrd="0" presId="urn:microsoft.com/office/officeart/2008/layout/HorizontalMultiLevelHierarchy"/>
    <dgm:cxn modelId="{0D94930C-7276-4C84-9DC8-5A3FA521FE6F}" type="presParOf" srcId="{C0F0F78C-3F62-4023-B403-61F28C0ABBEE}" destId="{B0A67184-E734-419C-AF92-A17DCF6345BC}" srcOrd="0" destOrd="0" presId="urn:microsoft.com/office/officeart/2008/layout/HorizontalMultiLevelHierarchy"/>
    <dgm:cxn modelId="{24954B6E-E822-459A-B013-F841279C47F8}" type="presParOf" srcId="{B0A67184-E734-419C-AF92-A17DCF6345BC}" destId="{85576258-DEB2-4BFD-8A82-649EDC553857}" srcOrd="0" destOrd="0" presId="urn:microsoft.com/office/officeart/2008/layout/HorizontalMultiLevelHierarchy"/>
    <dgm:cxn modelId="{C7C217BC-0A37-4FB2-B28E-AC9FBB096D26}" type="presParOf" srcId="{C0F0F78C-3F62-4023-B403-61F28C0ABBEE}" destId="{275BE536-E9C4-4998-A92F-E4CF2E3BAF99}" srcOrd="1" destOrd="0" presId="urn:microsoft.com/office/officeart/2008/layout/HorizontalMultiLevelHierarchy"/>
    <dgm:cxn modelId="{B27DCCA5-3A86-440D-A231-02A74C5C33EA}" type="presParOf" srcId="{275BE536-E9C4-4998-A92F-E4CF2E3BAF99}" destId="{D0521604-7A44-42B5-9821-86B8C8A33F94}" srcOrd="0" destOrd="0" presId="urn:microsoft.com/office/officeart/2008/layout/HorizontalMultiLevelHierarchy"/>
    <dgm:cxn modelId="{ED787C1A-679E-4E05-AD66-69292DF7C850}" type="presParOf" srcId="{275BE536-E9C4-4998-A92F-E4CF2E3BAF99}" destId="{C8DC24BA-6960-433E-A633-8132663EC0A6}" srcOrd="1" destOrd="0" presId="urn:microsoft.com/office/officeart/2008/layout/HorizontalMultiLevelHierarchy"/>
    <dgm:cxn modelId="{970C4243-27B5-48FB-A30C-871D0A89CC34}" type="presParOf" srcId="{A659BDC4-A6EB-4F85-83E5-ACC7FAC13476}" destId="{DCA4E6F6-A445-414B-8A71-00BD40FCB661}" srcOrd="8" destOrd="0" presId="urn:microsoft.com/office/officeart/2008/layout/HorizontalMultiLevelHierarchy"/>
    <dgm:cxn modelId="{413BD451-2BDB-428A-8C0F-42B8938D0C3A}" type="presParOf" srcId="{DCA4E6F6-A445-414B-8A71-00BD40FCB661}" destId="{77C87140-7813-4A59-81C8-FF27D3C9BC3D}" srcOrd="0" destOrd="0" presId="urn:microsoft.com/office/officeart/2008/layout/HorizontalMultiLevelHierarchy"/>
    <dgm:cxn modelId="{D07F5786-F774-4191-BF40-ECE11D65286F}" type="presParOf" srcId="{A659BDC4-A6EB-4F85-83E5-ACC7FAC13476}" destId="{4E015913-7361-4E96-BEF5-D5CA51ACAA44}" srcOrd="9" destOrd="0" presId="urn:microsoft.com/office/officeart/2008/layout/HorizontalMultiLevelHierarchy"/>
    <dgm:cxn modelId="{3DA820C3-C20D-4DBE-BCC5-708A92DDD521}" type="presParOf" srcId="{4E015913-7361-4E96-BEF5-D5CA51ACAA44}" destId="{8B20D12C-21D7-434D-8BBB-2345E37831E3}" srcOrd="0" destOrd="0" presId="urn:microsoft.com/office/officeart/2008/layout/HorizontalMultiLevelHierarchy"/>
    <dgm:cxn modelId="{6D5A70D8-04CD-49C4-849C-A5C9BFC4EEBB}" type="presParOf" srcId="{4E015913-7361-4E96-BEF5-D5CA51ACAA44}" destId="{1914AD89-17CA-4E3F-B158-1667806A0F1F}" srcOrd="1" destOrd="0" presId="urn:microsoft.com/office/officeart/2008/layout/HorizontalMultiLevelHierarchy"/>
    <dgm:cxn modelId="{F4865AAC-CB2D-41EB-9353-02366FEF5D2B}" type="presParOf" srcId="{1914AD89-17CA-4E3F-B158-1667806A0F1F}" destId="{7D0C35DF-A08E-47DF-B3C1-D1A626FB8010}" srcOrd="0" destOrd="0" presId="urn:microsoft.com/office/officeart/2008/layout/HorizontalMultiLevelHierarchy"/>
    <dgm:cxn modelId="{0C677AE0-334A-4092-B715-C238F594E0D7}" type="presParOf" srcId="{7D0C35DF-A08E-47DF-B3C1-D1A626FB8010}" destId="{59989605-384B-4284-BA4D-5032EBC9E88B}" srcOrd="0" destOrd="0" presId="urn:microsoft.com/office/officeart/2008/layout/HorizontalMultiLevelHierarchy"/>
    <dgm:cxn modelId="{ADD7657F-5A58-454C-826C-6B693A2A6B5E}" type="presParOf" srcId="{1914AD89-17CA-4E3F-B158-1667806A0F1F}" destId="{EDA5ACB7-54A6-4EDF-A0CC-8099583BFC1D}" srcOrd="1" destOrd="0" presId="urn:microsoft.com/office/officeart/2008/layout/HorizontalMultiLevelHierarchy"/>
    <dgm:cxn modelId="{FDD0B18A-6655-4E49-8521-9F8E98014A95}" type="presParOf" srcId="{EDA5ACB7-54A6-4EDF-A0CC-8099583BFC1D}" destId="{43FDD10D-C8A0-43BC-856A-BEB10197C998}" srcOrd="0" destOrd="0" presId="urn:microsoft.com/office/officeart/2008/layout/HorizontalMultiLevelHierarchy"/>
    <dgm:cxn modelId="{FFA3A241-19F8-4E91-BF95-C43EAFF5B444}" type="presParOf" srcId="{EDA5ACB7-54A6-4EDF-A0CC-8099583BFC1D}" destId="{4F793F02-B884-471F-AA43-5CA20D03DF0A}" srcOrd="1" destOrd="0" presId="urn:microsoft.com/office/officeart/2008/layout/HorizontalMultiLevelHierarchy"/>
    <dgm:cxn modelId="{4310A307-9F7B-42F2-B5C7-181737805DF1}" type="presParOf" srcId="{A659BDC4-A6EB-4F85-83E5-ACC7FAC13476}" destId="{4801C08D-3EF2-4CC6-BE67-606308DA380E}" srcOrd="10" destOrd="0" presId="urn:microsoft.com/office/officeart/2008/layout/HorizontalMultiLevelHierarchy"/>
    <dgm:cxn modelId="{959FD507-6898-4262-A43E-9F2E5919479D}" type="presParOf" srcId="{4801C08D-3EF2-4CC6-BE67-606308DA380E}" destId="{789092A7-8882-4CBE-A49B-004A0628D643}" srcOrd="0" destOrd="0" presId="urn:microsoft.com/office/officeart/2008/layout/HorizontalMultiLevelHierarchy"/>
    <dgm:cxn modelId="{8C5D79F8-0975-4BCC-89DF-36A6D31E53A9}" type="presParOf" srcId="{A659BDC4-A6EB-4F85-83E5-ACC7FAC13476}" destId="{EB305A7B-4ECE-4E09-9121-F8523A717C85}" srcOrd="11" destOrd="0" presId="urn:microsoft.com/office/officeart/2008/layout/HorizontalMultiLevelHierarchy"/>
    <dgm:cxn modelId="{C25A85D4-90FF-4F82-A391-2F40BEC9DFFA}" type="presParOf" srcId="{EB305A7B-4ECE-4E09-9121-F8523A717C85}" destId="{93693FE0-6A1F-4002-BDF8-3D20E80FF5BF}" srcOrd="0" destOrd="0" presId="urn:microsoft.com/office/officeart/2008/layout/HorizontalMultiLevelHierarchy"/>
    <dgm:cxn modelId="{8741FB52-D253-4689-AE89-E517C86D1B2D}" type="presParOf" srcId="{EB305A7B-4ECE-4E09-9121-F8523A717C85}" destId="{9F71BCEF-8C67-4D30-94DA-062F313B8930}" srcOrd="1" destOrd="0" presId="urn:microsoft.com/office/officeart/2008/layout/HorizontalMultiLevelHierarchy"/>
    <dgm:cxn modelId="{5DD21194-0DB7-4808-86AA-564F9E858AC9}" type="presParOf" srcId="{9F71BCEF-8C67-4D30-94DA-062F313B8930}" destId="{5058FCC3-712B-4E34-9B23-65B64D45D52B}" srcOrd="0" destOrd="0" presId="urn:microsoft.com/office/officeart/2008/layout/HorizontalMultiLevelHierarchy"/>
    <dgm:cxn modelId="{A7E08BA6-05C9-49EA-AC47-579AE6DD9BF3}" type="presParOf" srcId="{5058FCC3-712B-4E34-9B23-65B64D45D52B}" destId="{D5C113F4-5F40-4A38-B322-404F090DDC81}" srcOrd="0" destOrd="0" presId="urn:microsoft.com/office/officeart/2008/layout/HorizontalMultiLevelHierarchy"/>
    <dgm:cxn modelId="{A6F0AC53-A07B-420E-A541-28C01AE10D75}" type="presParOf" srcId="{9F71BCEF-8C67-4D30-94DA-062F313B8930}" destId="{53FE7664-D97D-4586-B0FF-60B5A85B4F9F}" srcOrd="1" destOrd="0" presId="urn:microsoft.com/office/officeart/2008/layout/HorizontalMultiLevelHierarchy"/>
    <dgm:cxn modelId="{C12FB751-3C73-46FF-9EDF-5BE5EB2C9C88}" type="presParOf" srcId="{53FE7664-D97D-4586-B0FF-60B5A85B4F9F}" destId="{E2014987-5CC7-417C-BB99-2F3661647082}" srcOrd="0" destOrd="0" presId="urn:microsoft.com/office/officeart/2008/layout/HorizontalMultiLevelHierarchy"/>
    <dgm:cxn modelId="{203EEB25-3B28-46D9-8A6A-A545272B841F}" type="presParOf" srcId="{53FE7664-D97D-4586-B0FF-60B5A85B4F9F}" destId="{1B5ADA03-41EF-4657-8228-79DD1784ECD4}" srcOrd="1" destOrd="0" presId="urn:microsoft.com/office/officeart/2008/layout/HorizontalMultiLevelHierarchy"/>
    <dgm:cxn modelId="{FB111C74-EE0C-40D7-88EC-D5FCB993E67B}" type="presParOf" srcId="{A659BDC4-A6EB-4F85-83E5-ACC7FAC13476}" destId="{73D15162-EF09-48D6-8C37-F70843412C9D}" srcOrd="12" destOrd="0" presId="urn:microsoft.com/office/officeart/2008/layout/HorizontalMultiLevelHierarchy"/>
    <dgm:cxn modelId="{5135460B-089C-46E8-BBCA-42E4EE59AF8D}" type="presParOf" srcId="{73D15162-EF09-48D6-8C37-F70843412C9D}" destId="{2AF2DDB3-6D6F-40AC-9845-5D29D9C53A94}" srcOrd="0" destOrd="0" presId="urn:microsoft.com/office/officeart/2008/layout/HorizontalMultiLevelHierarchy"/>
    <dgm:cxn modelId="{3D6381D3-0D0E-42D3-B4B7-72A1FCEE56E1}" type="presParOf" srcId="{A659BDC4-A6EB-4F85-83E5-ACC7FAC13476}" destId="{CA61F4B5-1C5A-45D9-A563-1DA751130796}" srcOrd="13" destOrd="0" presId="urn:microsoft.com/office/officeart/2008/layout/HorizontalMultiLevelHierarchy"/>
    <dgm:cxn modelId="{C255F2DE-F71D-45EE-AE37-8980223EA29B}" type="presParOf" srcId="{CA61F4B5-1C5A-45D9-A563-1DA751130796}" destId="{878DDA17-7000-43A8-990E-E161870DE44E}" srcOrd="0" destOrd="0" presId="urn:microsoft.com/office/officeart/2008/layout/HorizontalMultiLevelHierarchy"/>
    <dgm:cxn modelId="{F7ADAC09-C50D-4EAE-8343-59701E86636A}" type="presParOf" srcId="{CA61F4B5-1C5A-45D9-A563-1DA751130796}" destId="{B4EBDA0B-B79E-49BE-B771-843630D96461}" srcOrd="1" destOrd="0" presId="urn:microsoft.com/office/officeart/2008/layout/HorizontalMultiLevelHierarchy"/>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B608AFC-3057-4118-A8AF-5DE6677633E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4E18E0ED-A671-49DB-885F-FF4827F62C87}">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Robert Iger</a:t>
          </a:r>
          <a:endParaRPr lang="en-US" sz="1600" dirty="0">
            <a:solidFill>
              <a:schemeClr val="tx1"/>
            </a:solidFill>
          </a:endParaRPr>
        </a:p>
      </dgm:t>
    </dgm:pt>
    <dgm:pt modelId="{68BC3335-3901-4AE3-890D-93788D0FA2A4}" type="parTrans" cxnId="{7D94744E-25D0-42A1-8A0E-B411B756107A}">
      <dgm:prSet/>
      <dgm:spPr/>
      <dgm:t>
        <a:bodyPr/>
        <a:lstStyle/>
        <a:p>
          <a:endParaRPr lang="en-US" sz="1600"/>
        </a:p>
      </dgm:t>
    </dgm:pt>
    <dgm:pt modelId="{30DDA17E-3E61-46DF-AE80-9C4A7224ECF9}" type="sibTrans" cxnId="{7D94744E-25D0-42A1-8A0E-B411B756107A}">
      <dgm:prSet/>
      <dgm:spPr/>
      <dgm:t>
        <a:bodyPr/>
        <a:lstStyle/>
        <a:p>
          <a:endParaRPr lang="en-US" sz="1600"/>
        </a:p>
      </dgm:t>
    </dgm:pt>
    <dgm:pt modelId="{002454E7-E807-4BC1-ABCF-0A33D97DBA22}">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Robert Matschullat</a:t>
          </a:r>
          <a:endParaRPr lang="en-US" sz="1600" dirty="0">
            <a:solidFill>
              <a:schemeClr val="tx1"/>
            </a:solidFill>
          </a:endParaRPr>
        </a:p>
      </dgm:t>
    </dgm:pt>
    <dgm:pt modelId="{F9151BEA-4B35-4558-8B9C-7F51CBF7CF00}" type="parTrans" cxnId="{F689D74C-F92C-45C0-8933-30F3DD139E5C}">
      <dgm:prSet/>
      <dgm:spPr/>
      <dgm:t>
        <a:bodyPr/>
        <a:lstStyle/>
        <a:p>
          <a:endParaRPr lang="en-US" sz="1600"/>
        </a:p>
      </dgm:t>
    </dgm:pt>
    <dgm:pt modelId="{DD1A905A-BCF0-41C6-9F86-C5A3BD536D5D}" type="sibTrans" cxnId="{F689D74C-F92C-45C0-8933-30F3DD139E5C}">
      <dgm:prSet/>
      <dgm:spPr/>
      <dgm:t>
        <a:bodyPr/>
        <a:lstStyle/>
        <a:p>
          <a:endParaRPr lang="en-US" sz="1600"/>
        </a:p>
      </dgm:t>
    </dgm:pt>
    <dgm:pt modelId="{7CB236F5-7B54-4B5F-A701-95B9FB93E938}">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Mark Parker</a:t>
          </a:r>
          <a:endParaRPr lang="en-US" sz="1600" dirty="0">
            <a:solidFill>
              <a:schemeClr val="tx1"/>
            </a:solidFill>
          </a:endParaRPr>
        </a:p>
      </dgm:t>
    </dgm:pt>
    <dgm:pt modelId="{2E808977-EE11-46C3-91F8-BDE09FAA0AEB}" type="parTrans" cxnId="{DC322251-2991-4410-945B-30DD453CB6C1}">
      <dgm:prSet/>
      <dgm:spPr/>
      <dgm:t>
        <a:bodyPr/>
        <a:lstStyle/>
        <a:p>
          <a:endParaRPr lang="en-US" sz="1600"/>
        </a:p>
      </dgm:t>
    </dgm:pt>
    <dgm:pt modelId="{13C0E6EE-FCEC-4A87-B9F0-332FBAFD6BF1}" type="sibTrans" cxnId="{DC322251-2991-4410-945B-30DD453CB6C1}">
      <dgm:prSet/>
      <dgm:spPr/>
      <dgm:t>
        <a:bodyPr/>
        <a:lstStyle/>
        <a:p>
          <a:endParaRPr lang="en-US" sz="1600"/>
        </a:p>
      </dgm:t>
    </dgm:pt>
    <dgm:pt modelId="{9DE7E5FA-510C-4A3E-B495-B25EFEE09A5B}">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Sheryl Sandberg</a:t>
          </a:r>
          <a:endParaRPr lang="en-US" sz="1600" dirty="0">
            <a:solidFill>
              <a:schemeClr val="tx1"/>
            </a:solidFill>
          </a:endParaRPr>
        </a:p>
      </dgm:t>
    </dgm:pt>
    <dgm:pt modelId="{8E5B6938-E97A-416F-9737-DB74C46DD1B4}" type="parTrans" cxnId="{5D83193D-AC4C-4EE7-9F50-197639516CCD}">
      <dgm:prSet/>
      <dgm:spPr/>
      <dgm:t>
        <a:bodyPr/>
        <a:lstStyle/>
        <a:p>
          <a:endParaRPr lang="en-US" sz="1600"/>
        </a:p>
      </dgm:t>
    </dgm:pt>
    <dgm:pt modelId="{67E6FF78-AD20-425F-9B07-8DA333EA3B32}" type="sibTrans" cxnId="{5D83193D-AC4C-4EE7-9F50-197639516CCD}">
      <dgm:prSet/>
      <dgm:spPr/>
      <dgm:t>
        <a:bodyPr/>
        <a:lstStyle/>
        <a:p>
          <a:endParaRPr lang="en-US" sz="1600"/>
        </a:p>
      </dgm:t>
    </dgm:pt>
    <dgm:pt modelId="{70067ED6-4CB9-45B5-A56E-81333C71B8F9}">
      <dgm:prSet phldrT="[Tex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Orin Smith</a:t>
          </a:r>
          <a:endParaRPr lang="en-US" sz="1600" dirty="0">
            <a:solidFill>
              <a:schemeClr val="tx1"/>
            </a:solidFill>
          </a:endParaRPr>
        </a:p>
      </dgm:t>
    </dgm:pt>
    <dgm:pt modelId="{6D26D0B1-0CB2-42FE-B02C-5FB30E131F69}" type="parTrans" cxnId="{F120F13A-39D6-42F9-8640-7AA009BC6B46}">
      <dgm:prSet/>
      <dgm:spPr/>
      <dgm:t>
        <a:bodyPr/>
        <a:lstStyle/>
        <a:p>
          <a:endParaRPr lang="en-US" sz="1600"/>
        </a:p>
      </dgm:t>
    </dgm:pt>
    <dgm:pt modelId="{24219EB9-D23C-4D08-B737-088314947905}" type="sibTrans" cxnId="{F120F13A-39D6-42F9-8640-7AA009BC6B46}">
      <dgm:prSet/>
      <dgm:spPr/>
      <dgm:t>
        <a:bodyPr/>
        <a:lstStyle/>
        <a:p>
          <a:endParaRPr lang="en-US" sz="1600"/>
        </a:p>
      </dgm:t>
    </dgm:pt>
    <dgm:pt modelId="{E13E30E8-F76C-4C39-AEA6-7805A0F09574}">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Aylwin Lewis</a:t>
          </a:r>
          <a:endParaRPr lang="en-US" sz="1600" dirty="0">
            <a:solidFill>
              <a:schemeClr val="tx1"/>
            </a:solidFill>
          </a:endParaRPr>
        </a:p>
      </dgm:t>
    </dgm:pt>
    <dgm:pt modelId="{35EF316F-A4B8-4B43-8B58-82A0DE35C565}" type="parTrans" cxnId="{B6E18DC1-B367-4235-800F-E02AE820C6BA}">
      <dgm:prSet/>
      <dgm:spPr/>
      <dgm:t>
        <a:bodyPr/>
        <a:lstStyle/>
        <a:p>
          <a:endParaRPr lang="en-US" sz="1600"/>
        </a:p>
      </dgm:t>
    </dgm:pt>
    <dgm:pt modelId="{3EB0E16C-7D56-40D5-8D29-080E62213A28}" type="sibTrans" cxnId="{B6E18DC1-B367-4235-800F-E02AE820C6BA}">
      <dgm:prSet/>
      <dgm:spPr/>
      <dgm:t>
        <a:bodyPr/>
        <a:lstStyle/>
        <a:p>
          <a:endParaRPr lang="en-US" sz="1600"/>
        </a:p>
      </dgm:t>
    </dgm:pt>
    <dgm:pt modelId="{19D19237-6CB4-4A48-9EAF-E3304E9E2F54}">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Susan Arnold</a:t>
          </a:r>
          <a:endParaRPr lang="en-US" sz="1600" dirty="0">
            <a:solidFill>
              <a:schemeClr val="tx1"/>
            </a:solidFill>
          </a:endParaRPr>
        </a:p>
      </dgm:t>
    </dgm:pt>
    <dgm:pt modelId="{911675E7-AC50-4E6C-88CF-ABAB0E00BE7B}" type="parTrans" cxnId="{B047AF99-514B-40AE-84C1-195ABAB375A9}">
      <dgm:prSet/>
      <dgm:spPr/>
      <dgm:t>
        <a:bodyPr/>
        <a:lstStyle/>
        <a:p>
          <a:endParaRPr lang="en-US" sz="1600"/>
        </a:p>
      </dgm:t>
    </dgm:pt>
    <dgm:pt modelId="{D0A2BBA9-39C4-4209-A93F-ECC6A9CF18EA}" type="sibTrans" cxnId="{B047AF99-514B-40AE-84C1-195ABAB375A9}">
      <dgm:prSet/>
      <dgm:spPr/>
      <dgm:t>
        <a:bodyPr/>
        <a:lstStyle/>
        <a:p>
          <a:endParaRPr lang="en-US" sz="1600"/>
        </a:p>
      </dgm:t>
    </dgm:pt>
    <dgm:pt modelId="{14C7CF8B-BF9F-40F8-AA40-87F4BC62D700}">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Mary Barra</a:t>
          </a:r>
          <a:endParaRPr lang="en-US" sz="1600" dirty="0">
            <a:solidFill>
              <a:schemeClr val="tx1"/>
            </a:solidFill>
          </a:endParaRPr>
        </a:p>
      </dgm:t>
    </dgm:pt>
    <dgm:pt modelId="{9442F3A8-112F-4175-87E9-BF635C985A3B}" type="parTrans" cxnId="{B1004681-C135-4778-A59F-C9927AA32A8C}">
      <dgm:prSet/>
      <dgm:spPr/>
      <dgm:t>
        <a:bodyPr/>
        <a:lstStyle/>
        <a:p>
          <a:endParaRPr lang="en-US" sz="1600"/>
        </a:p>
      </dgm:t>
    </dgm:pt>
    <dgm:pt modelId="{C75658F3-31CF-422E-8AF8-D0A8889E5735}" type="sibTrans" cxnId="{B1004681-C135-4778-A59F-C9927AA32A8C}">
      <dgm:prSet/>
      <dgm:spPr/>
      <dgm:t>
        <a:bodyPr/>
        <a:lstStyle/>
        <a:p>
          <a:endParaRPr lang="en-US" sz="1600"/>
        </a:p>
      </dgm:t>
    </dgm:pt>
    <dgm:pt modelId="{6431D160-B8D5-47BD-80DE-215748E7088E}">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John Chen</a:t>
          </a:r>
          <a:endParaRPr lang="en-US" sz="1600" dirty="0">
            <a:solidFill>
              <a:schemeClr val="tx1"/>
            </a:solidFill>
          </a:endParaRPr>
        </a:p>
      </dgm:t>
    </dgm:pt>
    <dgm:pt modelId="{F0265FDE-44C9-4B39-BA1E-C747172AAD63}" type="parTrans" cxnId="{ABBFA097-9288-4990-9B46-4F197210F373}">
      <dgm:prSet/>
      <dgm:spPr/>
      <dgm:t>
        <a:bodyPr/>
        <a:lstStyle/>
        <a:p>
          <a:endParaRPr lang="en-US" sz="1600"/>
        </a:p>
      </dgm:t>
    </dgm:pt>
    <dgm:pt modelId="{E897969D-769E-4144-885A-83E970F2433F}" type="sibTrans" cxnId="{ABBFA097-9288-4990-9B46-4F197210F373}">
      <dgm:prSet/>
      <dgm:spPr/>
      <dgm:t>
        <a:bodyPr/>
        <a:lstStyle/>
        <a:p>
          <a:endParaRPr lang="en-US" sz="1600"/>
        </a:p>
      </dgm:t>
    </dgm:pt>
    <dgm:pt modelId="{1B6385FB-C954-4445-89EC-0FA6A22CC175}">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Jack Dorsey</a:t>
          </a:r>
          <a:endParaRPr lang="en-US" sz="1600" dirty="0">
            <a:solidFill>
              <a:schemeClr val="tx1"/>
            </a:solidFill>
          </a:endParaRPr>
        </a:p>
      </dgm:t>
    </dgm:pt>
    <dgm:pt modelId="{95BB161E-8917-40D8-9452-A3C5613DF37B}" type="parTrans" cxnId="{1400F0BB-998F-41F4-8EDB-F7989A88EA62}">
      <dgm:prSet/>
      <dgm:spPr/>
      <dgm:t>
        <a:bodyPr/>
        <a:lstStyle/>
        <a:p>
          <a:endParaRPr lang="en-US" sz="1600"/>
        </a:p>
      </dgm:t>
    </dgm:pt>
    <dgm:pt modelId="{1495C5C6-3BD9-48D8-A262-956D39CE27E3}" type="sibTrans" cxnId="{1400F0BB-998F-41F4-8EDB-F7989A88EA62}">
      <dgm:prSet/>
      <dgm:spPr/>
      <dgm:t>
        <a:bodyPr/>
        <a:lstStyle/>
        <a:p>
          <a:endParaRPr lang="en-US" sz="1600"/>
        </a:p>
      </dgm:t>
    </dgm:pt>
    <dgm:pt modelId="{673B73B9-1006-48D7-A4DD-515C6042BC3C}">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Maria Lagomasino</a:t>
          </a:r>
          <a:endParaRPr lang="en-US" sz="1600" dirty="0">
            <a:solidFill>
              <a:schemeClr val="tx1"/>
            </a:solidFill>
          </a:endParaRPr>
        </a:p>
      </dgm:t>
    </dgm:pt>
    <dgm:pt modelId="{B7E4ADD2-E56C-4DA1-B12A-31612A1D155B}" type="parTrans" cxnId="{3DEE6326-1D3D-4988-9099-49D45B73CD2A}">
      <dgm:prSet/>
      <dgm:spPr/>
      <dgm:t>
        <a:bodyPr/>
        <a:lstStyle/>
        <a:p>
          <a:endParaRPr lang="en-US" sz="1600"/>
        </a:p>
      </dgm:t>
    </dgm:pt>
    <dgm:pt modelId="{5C0EFA40-2E41-4C7E-B428-E69A256D1A18}" type="sibTrans" cxnId="{3DEE6326-1D3D-4988-9099-49D45B73CD2A}">
      <dgm:prSet/>
      <dgm:spPr/>
      <dgm:t>
        <a:bodyPr/>
        <a:lstStyle/>
        <a:p>
          <a:endParaRPr lang="en-US" sz="1600"/>
        </a:p>
      </dgm:t>
    </dgm:pt>
    <dgm:pt modelId="{D49BD8B8-E87F-4E5E-9260-2D22F2B92636}">
      <dgm:prSet custT="1">
        <dgm:style>
          <a:lnRef idx="0">
            <a:scrgbClr r="0" g="0" b="0"/>
          </a:lnRef>
          <a:fillRef idx="0">
            <a:scrgbClr r="0" g="0" b="0"/>
          </a:fillRef>
          <a:effectRef idx="0">
            <a:scrgbClr r="0" g="0" b="0"/>
          </a:effectRef>
          <a:fontRef idx="minor">
            <a:schemeClr val="lt1"/>
          </a:fontRef>
        </dgm:style>
      </dgm:prSet>
      <dgm:spPr>
        <a:solidFill>
          <a:schemeClr val="dk1">
            <a:alpha val="50000"/>
          </a:schemeClr>
        </a:solidFill>
        <a:ln>
          <a:noFill/>
        </a:ln>
      </dgm:spPr>
      <dgm:t>
        <a:bodyPr/>
        <a:lstStyle/>
        <a:p>
          <a:r>
            <a:rPr lang="en-US" sz="1600">
              <a:solidFill>
                <a:schemeClr val="tx1"/>
              </a:solidFill>
            </a:rPr>
            <a:t>Fred Langhammer</a:t>
          </a:r>
          <a:endParaRPr lang="en-US" sz="1600" dirty="0">
            <a:solidFill>
              <a:schemeClr val="tx1"/>
            </a:solidFill>
          </a:endParaRPr>
        </a:p>
      </dgm:t>
    </dgm:pt>
    <dgm:pt modelId="{4D25D466-1FAE-407A-A575-4DBD471FDEDB}" type="parTrans" cxnId="{10B765C0-4F79-420D-8932-7CA4C6C658A8}">
      <dgm:prSet/>
      <dgm:spPr/>
      <dgm:t>
        <a:bodyPr/>
        <a:lstStyle/>
        <a:p>
          <a:endParaRPr lang="en-US" sz="1600"/>
        </a:p>
      </dgm:t>
    </dgm:pt>
    <dgm:pt modelId="{0B0DF7A3-7333-498D-929B-A11BAC656E2D}" type="sibTrans" cxnId="{10B765C0-4F79-420D-8932-7CA4C6C658A8}">
      <dgm:prSet/>
      <dgm:spPr/>
      <dgm:t>
        <a:bodyPr/>
        <a:lstStyle/>
        <a:p>
          <a:endParaRPr lang="en-US" sz="1600"/>
        </a:p>
      </dgm:t>
    </dgm:pt>
    <dgm:pt modelId="{CD5C7FD8-8929-4EE3-9BB2-826C220B87FB}" type="pres">
      <dgm:prSet presAssocID="{CB608AFC-3057-4118-A8AF-5DE6677633E6}" presName="diagram" presStyleCnt="0">
        <dgm:presLayoutVars>
          <dgm:dir/>
          <dgm:resizeHandles val="exact"/>
        </dgm:presLayoutVars>
      </dgm:prSet>
      <dgm:spPr/>
      <dgm:t>
        <a:bodyPr/>
        <a:lstStyle/>
        <a:p>
          <a:endParaRPr lang="en-US"/>
        </a:p>
      </dgm:t>
    </dgm:pt>
    <dgm:pt modelId="{3ADD9CA4-A41A-45D2-8111-9C2DB07F4D0E}" type="pres">
      <dgm:prSet presAssocID="{4E18E0ED-A671-49DB-885F-FF4827F62C87}" presName="node" presStyleLbl="node1" presStyleIdx="0" presStyleCnt="12">
        <dgm:presLayoutVars>
          <dgm:bulletEnabled val="1"/>
        </dgm:presLayoutVars>
      </dgm:prSet>
      <dgm:spPr/>
      <dgm:t>
        <a:bodyPr/>
        <a:lstStyle/>
        <a:p>
          <a:endParaRPr lang="en-US"/>
        </a:p>
      </dgm:t>
    </dgm:pt>
    <dgm:pt modelId="{3B978511-1127-4F85-90B1-67B1066AF0D5}" type="pres">
      <dgm:prSet presAssocID="{30DDA17E-3E61-46DF-AE80-9C4A7224ECF9}" presName="sibTrans" presStyleCnt="0"/>
      <dgm:spPr/>
    </dgm:pt>
    <dgm:pt modelId="{0BA5FB6E-3018-4D17-8F84-69AD654510D2}" type="pres">
      <dgm:prSet presAssocID="{19D19237-6CB4-4A48-9EAF-E3304E9E2F54}" presName="node" presStyleLbl="node1" presStyleIdx="1" presStyleCnt="12">
        <dgm:presLayoutVars>
          <dgm:bulletEnabled val="1"/>
        </dgm:presLayoutVars>
      </dgm:prSet>
      <dgm:spPr/>
      <dgm:t>
        <a:bodyPr/>
        <a:lstStyle/>
        <a:p>
          <a:endParaRPr lang="en-US"/>
        </a:p>
      </dgm:t>
    </dgm:pt>
    <dgm:pt modelId="{0072CBE0-2595-4BEA-8B4B-D373F1733BE3}" type="pres">
      <dgm:prSet presAssocID="{D0A2BBA9-39C4-4209-A93F-ECC6A9CF18EA}" presName="sibTrans" presStyleCnt="0"/>
      <dgm:spPr/>
    </dgm:pt>
    <dgm:pt modelId="{34D0D159-EECB-434B-B3EF-E9912A754954}" type="pres">
      <dgm:prSet presAssocID="{14C7CF8B-BF9F-40F8-AA40-87F4BC62D700}" presName="node" presStyleLbl="node1" presStyleIdx="2" presStyleCnt="12">
        <dgm:presLayoutVars>
          <dgm:bulletEnabled val="1"/>
        </dgm:presLayoutVars>
      </dgm:prSet>
      <dgm:spPr/>
      <dgm:t>
        <a:bodyPr/>
        <a:lstStyle/>
        <a:p>
          <a:endParaRPr lang="en-US"/>
        </a:p>
      </dgm:t>
    </dgm:pt>
    <dgm:pt modelId="{4D9E79B5-C29B-448F-BCD4-51D19EEA7AD1}" type="pres">
      <dgm:prSet presAssocID="{C75658F3-31CF-422E-8AF8-D0A8889E5735}" presName="sibTrans" presStyleCnt="0"/>
      <dgm:spPr/>
    </dgm:pt>
    <dgm:pt modelId="{02B4654B-0EF5-40ED-95C2-266370ED5638}" type="pres">
      <dgm:prSet presAssocID="{6431D160-B8D5-47BD-80DE-215748E7088E}" presName="node" presStyleLbl="node1" presStyleIdx="3" presStyleCnt="12">
        <dgm:presLayoutVars>
          <dgm:bulletEnabled val="1"/>
        </dgm:presLayoutVars>
      </dgm:prSet>
      <dgm:spPr/>
      <dgm:t>
        <a:bodyPr/>
        <a:lstStyle/>
        <a:p>
          <a:endParaRPr lang="en-US"/>
        </a:p>
      </dgm:t>
    </dgm:pt>
    <dgm:pt modelId="{2CBB63B1-0B40-40A8-A3C8-610822D1F10E}" type="pres">
      <dgm:prSet presAssocID="{E897969D-769E-4144-885A-83E970F2433F}" presName="sibTrans" presStyleCnt="0"/>
      <dgm:spPr/>
    </dgm:pt>
    <dgm:pt modelId="{7FBF3E7F-FB5B-4B50-85BA-26C538FF572A}" type="pres">
      <dgm:prSet presAssocID="{1B6385FB-C954-4445-89EC-0FA6A22CC175}" presName="node" presStyleLbl="node1" presStyleIdx="4" presStyleCnt="12">
        <dgm:presLayoutVars>
          <dgm:bulletEnabled val="1"/>
        </dgm:presLayoutVars>
      </dgm:prSet>
      <dgm:spPr/>
      <dgm:t>
        <a:bodyPr/>
        <a:lstStyle/>
        <a:p>
          <a:endParaRPr lang="en-US"/>
        </a:p>
      </dgm:t>
    </dgm:pt>
    <dgm:pt modelId="{A83F8D0E-2CD3-4BD1-A422-2E21EB28FAA5}" type="pres">
      <dgm:prSet presAssocID="{1495C5C6-3BD9-48D8-A262-956D39CE27E3}" presName="sibTrans" presStyleCnt="0"/>
      <dgm:spPr/>
    </dgm:pt>
    <dgm:pt modelId="{40E29FF6-81F8-440A-98F4-FBFCAC7A55CF}" type="pres">
      <dgm:prSet presAssocID="{673B73B9-1006-48D7-A4DD-515C6042BC3C}" presName="node" presStyleLbl="node1" presStyleIdx="5" presStyleCnt="12">
        <dgm:presLayoutVars>
          <dgm:bulletEnabled val="1"/>
        </dgm:presLayoutVars>
      </dgm:prSet>
      <dgm:spPr/>
      <dgm:t>
        <a:bodyPr/>
        <a:lstStyle/>
        <a:p>
          <a:endParaRPr lang="en-US"/>
        </a:p>
      </dgm:t>
    </dgm:pt>
    <dgm:pt modelId="{DE5D696D-A6A4-4012-A6BF-5A6AA213B8BA}" type="pres">
      <dgm:prSet presAssocID="{5C0EFA40-2E41-4C7E-B428-E69A256D1A18}" presName="sibTrans" presStyleCnt="0"/>
      <dgm:spPr/>
    </dgm:pt>
    <dgm:pt modelId="{673E22E0-6E24-4F3A-9B90-08596E3D5DB4}" type="pres">
      <dgm:prSet presAssocID="{D49BD8B8-E87F-4E5E-9260-2D22F2B92636}" presName="node" presStyleLbl="node1" presStyleIdx="6" presStyleCnt="12">
        <dgm:presLayoutVars>
          <dgm:bulletEnabled val="1"/>
        </dgm:presLayoutVars>
      </dgm:prSet>
      <dgm:spPr/>
      <dgm:t>
        <a:bodyPr/>
        <a:lstStyle/>
        <a:p>
          <a:endParaRPr lang="en-US"/>
        </a:p>
      </dgm:t>
    </dgm:pt>
    <dgm:pt modelId="{2EF0BB55-039D-4C1D-9EBE-F9FA8A6D4BB4}" type="pres">
      <dgm:prSet presAssocID="{0B0DF7A3-7333-498D-929B-A11BAC656E2D}" presName="sibTrans" presStyleCnt="0"/>
      <dgm:spPr/>
    </dgm:pt>
    <dgm:pt modelId="{04CAD3EE-A5BE-4A42-AEC7-4525FB3BC734}" type="pres">
      <dgm:prSet presAssocID="{E13E30E8-F76C-4C39-AEA6-7805A0F09574}" presName="node" presStyleLbl="node1" presStyleIdx="7" presStyleCnt="12">
        <dgm:presLayoutVars>
          <dgm:bulletEnabled val="1"/>
        </dgm:presLayoutVars>
      </dgm:prSet>
      <dgm:spPr/>
      <dgm:t>
        <a:bodyPr/>
        <a:lstStyle/>
        <a:p>
          <a:endParaRPr lang="en-US"/>
        </a:p>
      </dgm:t>
    </dgm:pt>
    <dgm:pt modelId="{A50A754D-C011-4C90-A634-FC015EF7625F}" type="pres">
      <dgm:prSet presAssocID="{3EB0E16C-7D56-40D5-8D29-080E62213A28}" presName="sibTrans" presStyleCnt="0"/>
      <dgm:spPr/>
    </dgm:pt>
    <dgm:pt modelId="{9995D3FF-662B-44F8-91B7-EF936C48D8EF}" type="pres">
      <dgm:prSet presAssocID="{002454E7-E807-4BC1-ABCF-0A33D97DBA22}" presName="node" presStyleLbl="node1" presStyleIdx="8" presStyleCnt="12">
        <dgm:presLayoutVars>
          <dgm:bulletEnabled val="1"/>
        </dgm:presLayoutVars>
      </dgm:prSet>
      <dgm:spPr/>
      <dgm:t>
        <a:bodyPr/>
        <a:lstStyle/>
        <a:p>
          <a:endParaRPr lang="en-US"/>
        </a:p>
      </dgm:t>
    </dgm:pt>
    <dgm:pt modelId="{9174256C-A615-4C51-B9C3-2D421BC92550}" type="pres">
      <dgm:prSet presAssocID="{DD1A905A-BCF0-41C6-9F86-C5A3BD536D5D}" presName="sibTrans" presStyleCnt="0"/>
      <dgm:spPr/>
    </dgm:pt>
    <dgm:pt modelId="{AE07E3C5-7CB8-48DE-AA66-2AE23D18E9EA}" type="pres">
      <dgm:prSet presAssocID="{7CB236F5-7B54-4B5F-A701-95B9FB93E938}" presName="node" presStyleLbl="node1" presStyleIdx="9" presStyleCnt="12">
        <dgm:presLayoutVars>
          <dgm:bulletEnabled val="1"/>
        </dgm:presLayoutVars>
      </dgm:prSet>
      <dgm:spPr/>
      <dgm:t>
        <a:bodyPr/>
        <a:lstStyle/>
        <a:p>
          <a:endParaRPr lang="en-US"/>
        </a:p>
      </dgm:t>
    </dgm:pt>
    <dgm:pt modelId="{A5674D3A-7462-43AC-AB10-BAF1C3C6B0F8}" type="pres">
      <dgm:prSet presAssocID="{13C0E6EE-FCEC-4A87-B9F0-332FBAFD6BF1}" presName="sibTrans" presStyleCnt="0"/>
      <dgm:spPr/>
    </dgm:pt>
    <dgm:pt modelId="{10566449-8BED-4A7A-B5EC-4D64E867FFAF}" type="pres">
      <dgm:prSet presAssocID="{9DE7E5FA-510C-4A3E-B495-B25EFEE09A5B}" presName="node" presStyleLbl="node1" presStyleIdx="10" presStyleCnt="12">
        <dgm:presLayoutVars>
          <dgm:bulletEnabled val="1"/>
        </dgm:presLayoutVars>
      </dgm:prSet>
      <dgm:spPr/>
      <dgm:t>
        <a:bodyPr/>
        <a:lstStyle/>
        <a:p>
          <a:endParaRPr lang="en-US"/>
        </a:p>
      </dgm:t>
    </dgm:pt>
    <dgm:pt modelId="{7AB66FA9-223A-4412-8534-B72D6C590FB2}" type="pres">
      <dgm:prSet presAssocID="{67E6FF78-AD20-425F-9B07-8DA333EA3B32}" presName="sibTrans" presStyleCnt="0"/>
      <dgm:spPr/>
    </dgm:pt>
    <dgm:pt modelId="{355BD08A-0276-4A62-8B44-676B47CD61B0}" type="pres">
      <dgm:prSet presAssocID="{70067ED6-4CB9-45B5-A56E-81333C71B8F9}" presName="node" presStyleLbl="node1" presStyleIdx="11" presStyleCnt="12">
        <dgm:presLayoutVars>
          <dgm:bulletEnabled val="1"/>
        </dgm:presLayoutVars>
      </dgm:prSet>
      <dgm:spPr/>
      <dgm:t>
        <a:bodyPr/>
        <a:lstStyle/>
        <a:p>
          <a:endParaRPr lang="en-US"/>
        </a:p>
      </dgm:t>
    </dgm:pt>
  </dgm:ptLst>
  <dgm:cxnLst>
    <dgm:cxn modelId="{F120F13A-39D6-42F9-8640-7AA009BC6B46}" srcId="{CB608AFC-3057-4118-A8AF-5DE6677633E6}" destId="{70067ED6-4CB9-45B5-A56E-81333C71B8F9}" srcOrd="11" destOrd="0" parTransId="{6D26D0B1-0CB2-42FE-B02C-5FB30E131F69}" sibTransId="{24219EB9-D23C-4D08-B737-088314947905}"/>
    <dgm:cxn modelId="{F689D74C-F92C-45C0-8933-30F3DD139E5C}" srcId="{CB608AFC-3057-4118-A8AF-5DE6677633E6}" destId="{002454E7-E807-4BC1-ABCF-0A33D97DBA22}" srcOrd="8" destOrd="0" parTransId="{F9151BEA-4B35-4558-8B9C-7F51CBF7CF00}" sibTransId="{DD1A905A-BCF0-41C6-9F86-C5A3BD536D5D}"/>
    <dgm:cxn modelId="{D708571F-6791-43D7-B087-2B738EC777D6}" type="presOf" srcId="{002454E7-E807-4BC1-ABCF-0A33D97DBA22}" destId="{9995D3FF-662B-44F8-91B7-EF936C48D8EF}" srcOrd="0" destOrd="0" presId="urn:microsoft.com/office/officeart/2005/8/layout/default"/>
    <dgm:cxn modelId="{30F1C9D5-CC73-4F2B-BB01-08BBAA9C6ED9}" type="presOf" srcId="{14C7CF8B-BF9F-40F8-AA40-87F4BC62D700}" destId="{34D0D159-EECB-434B-B3EF-E9912A754954}" srcOrd="0" destOrd="0" presId="urn:microsoft.com/office/officeart/2005/8/layout/default"/>
    <dgm:cxn modelId="{8D7DA10B-FFC9-4142-B763-C003952554C4}" type="presOf" srcId="{19D19237-6CB4-4A48-9EAF-E3304E9E2F54}" destId="{0BA5FB6E-3018-4D17-8F84-69AD654510D2}" srcOrd="0" destOrd="0" presId="urn:microsoft.com/office/officeart/2005/8/layout/default"/>
    <dgm:cxn modelId="{59F65A28-01AF-4501-9F3C-9D1606AD167F}" type="presOf" srcId="{4E18E0ED-A671-49DB-885F-FF4827F62C87}" destId="{3ADD9CA4-A41A-45D2-8111-9C2DB07F4D0E}" srcOrd="0" destOrd="0" presId="urn:microsoft.com/office/officeart/2005/8/layout/default"/>
    <dgm:cxn modelId="{13FF74C1-44B0-408D-8F82-DFB516906007}" type="presOf" srcId="{CB608AFC-3057-4118-A8AF-5DE6677633E6}" destId="{CD5C7FD8-8929-4EE3-9BB2-826C220B87FB}" srcOrd="0" destOrd="0" presId="urn:microsoft.com/office/officeart/2005/8/layout/default"/>
    <dgm:cxn modelId="{B6E18DC1-B367-4235-800F-E02AE820C6BA}" srcId="{CB608AFC-3057-4118-A8AF-5DE6677633E6}" destId="{E13E30E8-F76C-4C39-AEA6-7805A0F09574}" srcOrd="7" destOrd="0" parTransId="{35EF316F-A4B8-4B43-8B58-82A0DE35C565}" sibTransId="{3EB0E16C-7D56-40D5-8D29-080E62213A28}"/>
    <dgm:cxn modelId="{1400F0BB-998F-41F4-8EDB-F7989A88EA62}" srcId="{CB608AFC-3057-4118-A8AF-5DE6677633E6}" destId="{1B6385FB-C954-4445-89EC-0FA6A22CC175}" srcOrd="4" destOrd="0" parTransId="{95BB161E-8917-40D8-9452-A3C5613DF37B}" sibTransId="{1495C5C6-3BD9-48D8-A262-956D39CE27E3}"/>
    <dgm:cxn modelId="{F4AAE550-0930-4C87-BB19-68D5E0ABA596}" type="presOf" srcId="{9DE7E5FA-510C-4A3E-B495-B25EFEE09A5B}" destId="{10566449-8BED-4A7A-B5EC-4D64E867FFAF}" srcOrd="0" destOrd="0" presId="urn:microsoft.com/office/officeart/2005/8/layout/default"/>
    <dgm:cxn modelId="{3DEE6326-1D3D-4988-9099-49D45B73CD2A}" srcId="{CB608AFC-3057-4118-A8AF-5DE6677633E6}" destId="{673B73B9-1006-48D7-A4DD-515C6042BC3C}" srcOrd="5" destOrd="0" parTransId="{B7E4ADD2-E56C-4DA1-B12A-31612A1D155B}" sibTransId="{5C0EFA40-2E41-4C7E-B428-E69A256D1A18}"/>
    <dgm:cxn modelId="{5D83193D-AC4C-4EE7-9F50-197639516CCD}" srcId="{CB608AFC-3057-4118-A8AF-5DE6677633E6}" destId="{9DE7E5FA-510C-4A3E-B495-B25EFEE09A5B}" srcOrd="10" destOrd="0" parTransId="{8E5B6938-E97A-416F-9737-DB74C46DD1B4}" sibTransId="{67E6FF78-AD20-425F-9B07-8DA333EA3B32}"/>
    <dgm:cxn modelId="{DC322251-2991-4410-945B-30DD453CB6C1}" srcId="{CB608AFC-3057-4118-A8AF-5DE6677633E6}" destId="{7CB236F5-7B54-4B5F-A701-95B9FB93E938}" srcOrd="9" destOrd="0" parTransId="{2E808977-EE11-46C3-91F8-BDE09FAA0AEB}" sibTransId="{13C0E6EE-FCEC-4A87-B9F0-332FBAFD6BF1}"/>
    <dgm:cxn modelId="{A5BAF719-256D-47F5-ABB2-17D16977C255}" type="presOf" srcId="{1B6385FB-C954-4445-89EC-0FA6A22CC175}" destId="{7FBF3E7F-FB5B-4B50-85BA-26C538FF572A}" srcOrd="0" destOrd="0" presId="urn:microsoft.com/office/officeart/2005/8/layout/default"/>
    <dgm:cxn modelId="{1B877F42-D7B4-4EB2-9BDE-3422A22AF631}" type="presOf" srcId="{7CB236F5-7B54-4B5F-A701-95B9FB93E938}" destId="{AE07E3C5-7CB8-48DE-AA66-2AE23D18E9EA}" srcOrd="0" destOrd="0" presId="urn:microsoft.com/office/officeart/2005/8/layout/default"/>
    <dgm:cxn modelId="{58C934C3-6976-4EF9-9C85-38DFE87D6481}" type="presOf" srcId="{6431D160-B8D5-47BD-80DE-215748E7088E}" destId="{02B4654B-0EF5-40ED-95C2-266370ED5638}" srcOrd="0" destOrd="0" presId="urn:microsoft.com/office/officeart/2005/8/layout/default"/>
    <dgm:cxn modelId="{10B765C0-4F79-420D-8932-7CA4C6C658A8}" srcId="{CB608AFC-3057-4118-A8AF-5DE6677633E6}" destId="{D49BD8B8-E87F-4E5E-9260-2D22F2B92636}" srcOrd="6" destOrd="0" parTransId="{4D25D466-1FAE-407A-A575-4DBD471FDEDB}" sibTransId="{0B0DF7A3-7333-498D-929B-A11BAC656E2D}"/>
    <dgm:cxn modelId="{C9E928F4-51D6-4DDE-AB30-7F877D023E6B}" type="presOf" srcId="{E13E30E8-F76C-4C39-AEA6-7805A0F09574}" destId="{04CAD3EE-A5BE-4A42-AEC7-4525FB3BC734}" srcOrd="0" destOrd="0" presId="urn:microsoft.com/office/officeart/2005/8/layout/default"/>
    <dgm:cxn modelId="{7D94744E-25D0-42A1-8A0E-B411B756107A}" srcId="{CB608AFC-3057-4118-A8AF-5DE6677633E6}" destId="{4E18E0ED-A671-49DB-885F-FF4827F62C87}" srcOrd="0" destOrd="0" parTransId="{68BC3335-3901-4AE3-890D-93788D0FA2A4}" sibTransId="{30DDA17E-3E61-46DF-AE80-9C4A7224ECF9}"/>
    <dgm:cxn modelId="{ABBFA097-9288-4990-9B46-4F197210F373}" srcId="{CB608AFC-3057-4118-A8AF-5DE6677633E6}" destId="{6431D160-B8D5-47BD-80DE-215748E7088E}" srcOrd="3" destOrd="0" parTransId="{F0265FDE-44C9-4B39-BA1E-C747172AAD63}" sibTransId="{E897969D-769E-4144-885A-83E970F2433F}"/>
    <dgm:cxn modelId="{B1004681-C135-4778-A59F-C9927AA32A8C}" srcId="{CB608AFC-3057-4118-A8AF-5DE6677633E6}" destId="{14C7CF8B-BF9F-40F8-AA40-87F4BC62D700}" srcOrd="2" destOrd="0" parTransId="{9442F3A8-112F-4175-87E9-BF635C985A3B}" sibTransId="{C75658F3-31CF-422E-8AF8-D0A8889E5735}"/>
    <dgm:cxn modelId="{421F3F65-31E1-4B62-A322-CAFE7627CA80}" type="presOf" srcId="{D49BD8B8-E87F-4E5E-9260-2D22F2B92636}" destId="{673E22E0-6E24-4F3A-9B90-08596E3D5DB4}" srcOrd="0" destOrd="0" presId="urn:microsoft.com/office/officeart/2005/8/layout/default"/>
    <dgm:cxn modelId="{BA597F9E-0524-4743-AEC6-DBD22A0C7629}" type="presOf" srcId="{70067ED6-4CB9-45B5-A56E-81333C71B8F9}" destId="{355BD08A-0276-4A62-8B44-676B47CD61B0}" srcOrd="0" destOrd="0" presId="urn:microsoft.com/office/officeart/2005/8/layout/default"/>
    <dgm:cxn modelId="{B047AF99-514B-40AE-84C1-195ABAB375A9}" srcId="{CB608AFC-3057-4118-A8AF-5DE6677633E6}" destId="{19D19237-6CB4-4A48-9EAF-E3304E9E2F54}" srcOrd="1" destOrd="0" parTransId="{911675E7-AC50-4E6C-88CF-ABAB0E00BE7B}" sibTransId="{D0A2BBA9-39C4-4209-A93F-ECC6A9CF18EA}"/>
    <dgm:cxn modelId="{B603E258-F0F4-4337-A753-A0719F2465C9}" type="presOf" srcId="{673B73B9-1006-48D7-A4DD-515C6042BC3C}" destId="{40E29FF6-81F8-440A-98F4-FBFCAC7A55CF}" srcOrd="0" destOrd="0" presId="urn:microsoft.com/office/officeart/2005/8/layout/default"/>
    <dgm:cxn modelId="{A80683DA-92CA-4ED5-A60A-16EF0359C491}" type="presParOf" srcId="{CD5C7FD8-8929-4EE3-9BB2-826C220B87FB}" destId="{3ADD9CA4-A41A-45D2-8111-9C2DB07F4D0E}" srcOrd="0" destOrd="0" presId="urn:microsoft.com/office/officeart/2005/8/layout/default"/>
    <dgm:cxn modelId="{EE8AD0BD-F84C-488C-B810-D4B830D1BE7C}" type="presParOf" srcId="{CD5C7FD8-8929-4EE3-9BB2-826C220B87FB}" destId="{3B978511-1127-4F85-90B1-67B1066AF0D5}" srcOrd="1" destOrd="0" presId="urn:microsoft.com/office/officeart/2005/8/layout/default"/>
    <dgm:cxn modelId="{B849A1D5-4123-4F78-ABCB-F08FB4CF87DB}" type="presParOf" srcId="{CD5C7FD8-8929-4EE3-9BB2-826C220B87FB}" destId="{0BA5FB6E-3018-4D17-8F84-69AD654510D2}" srcOrd="2" destOrd="0" presId="urn:microsoft.com/office/officeart/2005/8/layout/default"/>
    <dgm:cxn modelId="{7A0DAF72-DA73-433C-856F-522B2E9A502C}" type="presParOf" srcId="{CD5C7FD8-8929-4EE3-9BB2-826C220B87FB}" destId="{0072CBE0-2595-4BEA-8B4B-D373F1733BE3}" srcOrd="3" destOrd="0" presId="urn:microsoft.com/office/officeart/2005/8/layout/default"/>
    <dgm:cxn modelId="{F62A2AE2-080B-4734-84D0-66A9BE853D56}" type="presParOf" srcId="{CD5C7FD8-8929-4EE3-9BB2-826C220B87FB}" destId="{34D0D159-EECB-434B-B3EF-E9912A754954}" srcOrd="4" destOrd="0" presId="urn:microsoft.com/office/officeart/2005/8/layout/default"/>
    <dgm:cxn modelId="{E6B65968-7131-4E73-B941-4AAAAC97F6F2}" type="presParOf" srcId="{CD5C7FD8-8929-4EE3-9BB2-826C220B87FB}" destId="{4D9E79B5-C29B-448F-BCD4-51D19EEA7AD1}" srcOrd="5" destOrd="0" presId="urn:microsoft.com/office/officeart/2005/8/layout/default"/>
    <dgm:cxn modelId="{EE9CC697-919C-437F-91AF-97A8B8AE9465}" type="presParOf" srcId="{CD5C7FD8-8929-4EE3-9BB2-826C220B87FB}" destId="{02B4654B-0EF5-40ED-95C2-266370ED5638}" srcOrd="6" destOrd="0" presId="urn:microsoft.com/office/officeart/2005/8/layout/default"/>
    <dgm:cxn modelId="{F213AE14-89B6-4EE9-9FD3-76CE9B0A51A0}" type="presParOf" srcId="{CD5C7FD8-8929-4EE3-9BB2-826C220B87FB}" destId="{2CBB63B1-0B40-40A8-A3C8-610822D1F10E}" srcOrd="7" destOrd="0" presId="urn:microsoft.com/office/officeart/2005/8/layout/default"/>
    <dgm:cxn modelId="{4E487DE3-5878-4E34-B8CA-C9ED0189AB37}" type="presParOf" srcId="{CD5C7FD8-8929-4EE3-9BB2-826C220B87FB}" destId="{7FBF3E7F-FB5B-4B50-85BA-26C538FF572A}" srcOrd="8" destOrd="0" presId="urn:microsoft.com/office/officeart/2005/8/layout/default"/>
    <dgm:cxn modelId="{869E7CEC-8DFD-4C6C-B17A-52A7E122504A}" type="presParOf" srcId="{CD5C7FD8-8929-4EE3-9BB2-826C220B87FB}" destId="{A83F8D0E-2CD3-4BD1-A422-2E21EB28FAA5}" srcOrd="9" destOrd="0" presId="urn:microsoft.com/office/officeart/2005/8/layout/default"/>
    <dgm:cxn modelId="{3AE27465-4EB6-4EE2-B7BD-9A41A774D601}" type="presParOf" srcId="{CD5C7FD8-8929-4EE3-9BB2-826C220B87FB}" destId="{40E29FF6-81F8-440A-98F4-FBFCAC7A55CF}" srcOrd="10" destOrd="0" presId="urn:microsoft.com/office/officeart/2005/8/layout/default"/>
    <dgm:cxn modelId="{EEF3C9A0-EDD5-4831-9900-C2B7BBA5C51A}" type="presParOf" srcId="{CD5C7FD8-8929-4EE3-9BB2-826C220B87FB}" destId="{DE5D696D-A6A4-4012-A6BF-5A6AA213B8BA}" srcOrd="11" destOrd="0" presId="urn:microsoft.com/office/officeart/2005/8/layout/default"/>
    <dgm:cxn modelId="{A248638B-AAD5-4DEA-A1B1-9409316EB959}" type="presParOf" srcId="{CD5C7FD8-8929-4EE3-9BB2-826C220B87FB}" destId="{673E22E0-6E24-4F3A-9B90-08596E3D5DB4}" srcOrd="12" destOrd="0" presId="urn:microsoft.com/office/officeart/2005/8/layout/default"/>
    <dgm:cxn modelId="{294FDCFB-349D-4EC3-B283-50CD31AA3314}" type="presParOf" srcId="{CD5C7FD8-8929-4EE3-9BB2-826C220B87FB}" destId="{2EF0BB55-039D-4C1D-9EBE-F9FA8A6D4BB4}" srcOrd="13" destOrd="0" presId="urn:microsoft.com/office/officeart/2005/8/layout/default"/>
    <dgm:cxn modelId="{7B9FB7CF-927E-45E5-84E7-AA225417F610}" type="presParOf" srcId="{CD5C7FD8-8929-4EE3-9BB2-826C220B87FB}" destId="{04CAD3EE-A5BE-4A42-AEC7-4525FB3BC734}" srcOrd="14" destOrd="0" presId="urn:microsoft.com/office/officeart/2005/8/layout/default"/>
    <dgm:cxn modelId="{E40355FB-801A-491D-8235-58CAFB9BC9AF}" type="presParOf" srcId="{CD5C7FD8-8929-4EE3-9BB2-826C220B87FB}" destId="{A50A754D-C011-4C90-A634-FC015EF7625F}" srcOrd="15" destOrd="0" presId="urn:microsoft.com/office/officeart/2005/8/layout/default"/>
    <dgm:cxn modelId="{AAB4D264-76DC-42D8-B01E-8DCCC593923C}" type="presParOf" srcId="{CD5C7FD8-8929-4EE3-9BB2-826C220B87FB}" destId="{9995D3FF-662B-44F8-91B7-EF936C48D8EF}" srcOrd="16" destOrd="0" presId="urn:microsoft.com/office/officeart/2005/8/layout/default"/>
    <dgm:cxn modelId="{BACFCFCE-2DD5-43F8-AC0A-5897343DCD96}" type="presParOf" srcId="{CD5C7FD8-8929-4EE3-9BB2-826C220B87FB}" destId="{9174256C-A615-4C51-B9C3-2D421BC92550}" srcOrd="17" destOrd="0" presId="urn:microsoft.com/office/officeart/2005/8/layout/default"/>
    <dgm:cxn modelId="{116459BC-55CA-497D-B53C-B4B6F5EF4853}" type="presParOf" srcId="{CD5C7FD8-8929-4EE3-9BB2-826C220B87FB}" destId="{AE07E3C5-7CB8-48DE-AA66-2AE23D18E9EA}" srcOrd="18" destOrd="0" presId="urn:microsoft.com/office/officeart/2005/8/layout/default"/>
    <dgm:cxn modelId="{5C6A70D9-A373-4154-80AE-83E34BCEC682}" type="presParOf" srcId="{CD5C7FD8-8929-4EE3-9BB2-826C220B87FB}" destId="{A5674D3A-7462-43AC-AB10-BAF1C3C6B0F8}" srcOrd="19" destOrd="0" presId="urn:microsoft.com/office/officeart/2005/8/layout/default"/>
    <dgm:cxn modelId="{24F7D3F6-DE50-41F5-95EA-4A4EBC440E5C}" type="presParOf" srcId="{CD5C7FD8-8929-4EE3-9BB2-826C220B87FB}" destId="{10566449-8BED-4A7A-B5EC-4D64E867FFAF}" srcOrd="20" destOrd="0" presId="urn:microsoft.com/office/officeart/2005/8/layout/default"/>
    <dgm:cxn modelId="{5CAFFEB5-6CE3-4E7B-9E98-271E2C00534F}" type="presParOf" srcId="{CD5C7FD8-8929-4EE3-9BB2-826C220B87FB}" destId="{7AB66FA9-223A-4412-8534-B72D6C590FB2}" srcOrd="21" destOrd="0" presId="urn:microsoft.com/office/officeart/2005/8/layout/default"/>
    <dgm:cxn modelId="{9EE6D4AC-461F-4176-AC32-5772FAF6733C}" type="presParOf" srcId="{CD5C7FD8-8929-4EE3-9BB2-826C220B87FB}" destId="{355BD08A-0276-4A62-8B44-676B47CD61B0}"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88E87-46B2-402B-BC3C-5DC253D109B4}">
      <dsp:nvSpPr>
        <dsp:cNvPr id="0" name=""/>
        <dsp:cNvSpPr/>
      </dsp:nvSpPr>
      <dsp:spPr>
        <a:xfrm rot="5400000">
          <a:off x="-83909" y="90069"/>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1923</a:t>
          </a:r>
        </a:p>
      </dsp:txBody>
      <dsp:txXfrm rot="-5400000">
        <a:off x="2" y="201949"/>
        <a:ext cx="391579" cy="167820"/>
      </dsp:txXfrm>
    </dsp:sp>
    <dsp:sp modelId="{4B8AAF6C-320E-451B-900A-BD3ACED4676F}">
      <dsp:nvSpPr>
        <dsp:cNvPr id="0" name=""/>
        <dsp:cNvSpPr/>
      </dsp:nvSpPr>
      <dsp:spPr>
        <a:xfrm rot="5400000">
          <a:off x="4456235" y="-4017547"/>
          <a:ext cx="363800"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The Walt Disney Company begins. First known as the Disney Brothers Cartoon Studio </a:t>
          </a:r>
        </a:p>
      </dsp:txBody>
      <dsp:txXfrm rot="-5400000">
        <a:off x="391580" y="64867"/>
        <a:ext cx="8475353" cy="328282"/>
      </dsp:txXfrm>
    </dsp:sp>
    <dsp:sp modelId="{D97AE09E-34EC-4B60-8266-B4D2A2DBFB29}">
      <dsp:nvSpPr>
        <dsp:cNvPr id="0" name=""/>
        <dsp:cNvSpPr/>
      </dsp:nvSpPr>
      <dsp:spPr>
        <a:xfrm rot="5400000">
          <a:off x="-83909" y="685538"/>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1929</a:t>
          </a:r>
        </a:p>
      </dsp:txBody>
      <dsp:txXfrm rot="-5400000">
        <a:off x="2" y="797418"/>
        <a:ext cx="391579" cy="167820"/>
      </dsp:txXfrm>
    </dsp:sp>
    <dsp:sp modelId="{73D41754-5489-4912-8D2D-AEACDBE5BB73}">
      <dsp:nvSpPr>
        <dsp:cNvPr id="0" name=""/>
        <dsp:cNvSpPr/>
      </dsp:nvSpPr>
      <dsp:spPr>
        <a:xfrm rot="5400000">
          <a:off x="4294984" y="-3394876"/>
          <a:ext cx="686302"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The Disney brothers partnership is replaced by four companies: Walt Disney Productions, Walt Disney Enterprises, Liled Realty, and Investment Company, &amp; the Disney Film Recording Company</a:t>
          </a:r>
        </a:p>
      </dsp:txBody>
      <dsp:txXfrm rot="-5400000">
        <a:off x="391580" y="542031"/>
        <a:ext cx="8459609" cy="619296"/>
      </dsp:txXfrm>
    </dsp:sp>
    <dsp:sp modelId="{031C9DD7-3E58-4E76-9F63-50D9F473A6BA}">
      <dsp:nvSpPr>
        <dsp:cNvPr id="0" name=""/>
        <dsp:cNvSpPr/>
      </dsp:nvSpPr>
      <dsp:spPr>
        <a:xfrm rot="5400000">
          <a:off x="-83909" y="1256154"/>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1940</a:t>
          </a:r>
          <a:endParaRPr lang="en-US" sz="1100" b="1" kern="1200" dirty="0">
            <a:solidFill>
              <a:schemeClr val="bg1"/>
            </a:solidFill>
          </a:endParaRPr>
        </a:p>
      </dsp:txBody>
      <dsp:txXfrm rot="-5400000">
        <a:off x="2" y="1368034"/>
        <a:ext cx="391579" cy="167820"/>
      </dsp:txXfrm>
    </dsp:sp>
    <dsp:sp modelId="{F0317990-C7F0-48FF-8405-9899C6A318B1}">
      <dsp:nvSpPr>
        <dsp:cNvPr id="0" name=""/>
        <dsp:cNvSpPr/>
      </dsp:nvSpPr>
      <dsp:spPr>
        <a:xfrm rot="5400000">
          <a:off x="4456330" y="-2783329"/>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Walt Disney issues its first stock</a:t>
          </a:r>
        </a:p>
      </dsp:txBody>
      <dsp:txXfrm rot="-5400000">
        <a:off x="391579" y="1299172"/>
        <a:ext cx="8475362" cy="328109"/>
      </dsp:txXfrm>
    </dsp:sp>
    <dsp:sp modelId="{1E633646-D7C7-4EF8-A091-14A34B4CFD66}">
      <dsp:nvSpPr>
        <dsp:cNvPr id="0" name=""/>
        <dsp:cNvSpPr/>
      </dsp:nvSpPr>
      <dsp:spPr>
        <a:xfrm rot="5400000">
          <a:off x="-83909" y="1758523"/>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1955</a:t>
          </a:r>
        </a:p>
      </dsp:txBody>
      <dsp:txXfrm rot="-5400000">
        <a:off x="2" y="1870403"/>
        <a:ext cx="391579" cy="167820"/>
      </dsp:txXfrm>
    </dsp:sp>
    <dsp:sp modelId="{A53EE728-C8E5-45B5-8F61-174CBF64D552}">
      <dsp:nvSpPr>
        <dsp:cNvPr id="0" name=""/>
        <dsp:cNvSpPr/>
      </dsp:nvSpPr>
      <dsp:spPr>
        <a:xfrm rot="5400000">
          <a:off x="4456330" y="-2349199"/>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Disneyland opens</a:t>
          </a:r>
        </a:p>
      </dsp:txBody>
      <dsp:txXfrm rot="-5400000">
        <a:off x="391579" y="1733302"/>
        <a:ext cx="8475362" cy="328109"/>
      </dsp:txXfrm>
    </dsp:sp>
    <dsp:sp modelId="{84EC9395-BCB5-42CE-992E-684E0D659FDC}">
      <dsp:nvSpPr>
        <dsp:cNvPr id="0" name=""/>
        <dsp:cNvSpPr/>
      </dsp:nvSpPr>
      <dsp:spPr>
        <a:xfrm rot="5400000">
          <a:off x="-83909" y="2260892"/>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1971</a:t>
          </a:r>
        </a:p>
      </dsp:txBody>
      <dsp:txXfrm rot="-5400000">
        <a:off x="2" y="2372772"/>
        <a:ext cx="391579" cy="167820"/>
      </dsp:txXfrm>
    </dsp:sp>
    <dsp:sp modelId="{BCB4F049-9554-4EA1-88BF-A636D79522F4}">
      <dsp:nvSpPr>
        <dsp:cNvPr id="0" name=""/>
        <dsp:cNvSpPr/>
      </dsp:nvSpPr>
      <dsp:spPr>
        <a:xfrm rot="5400000">
          <a:off x="4456330" y="-1846829"/>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Walt Disney World opens</a:t>
          </a:r>
        </a:p>
      </dsp:txBody>
      <dsp:txXfrm rot="-5400000">
        <a:off x="391579" y="2235672"/>
        <a:ext cx="8475362" cy="328109"/>
      </dsp:txXfrm>
    </dsp:sp>
    <dsp:sp modelId="{401B438D-28E3-4365-A655-1F79E15C3BE7}">
      <dsp:nvSpPr>
        <dsp:cNvPr id="0" name=""/>
        <dsp:cNvSpPr/>
      </dsp:nvSpPr>
      <dsp:spPr>
        <a:xfrm rot="5400000">
          <a:off x="-83909" y="2763261"/>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1983</a:t>
          </a:r>
        </a:p>
      </dsp:txBody>
      <dsp:txXfrm rot="-5400000">
        <a:off x="2" y="2875141"/>
        <a:ext cx="391579" cy="167820"/>
      </dsp:txXfrm>
    </dsp:sp>
    <dsp:sp modelId="{719B5B62-E4AE-4397-A399-EBAD678A983B}">
      <dsp:nvSpPr>
        <dsp:cNvPr id="0" name=""/>
        <dsp:cNvSpPr/>
      </dsp:nvSpPr>
      <dsp:spPr>
        <a:xfrm rot="5400000">
          <a:off x="4456330" y="-1344460"/>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Disney Channel starts broadcasting</a:t>
          </a:r>
        </a:p>
      </dsp:txBody>
      <dsp:txXfrm rot="-5400000">
        <a:off x="391579" y="2738041"/>
        <a:ext cx="8475362" cy="328109"/>
      </dsp:txXfrm>
    </dsp:sp>
    <dsp:sp modelId="{84477AAA-AB34-4A6A-ACB0-A008FE1F4C6C}">
      <dsp:nvSpPr>
        <dsp:cNvPr id="0" name=""/>
        <dsp:cNvSpPr/>
      </dsp:nvSpPr>
      <dsp:spPr>
        <a:xfrm rot="5400000">
          <a:off x="-83909" y="3265631"/>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1986</a:t>
          </a:r>
        </a:p>
      </dsp:txBody>
      <dsp:txXfrm rot="-5400000">
        <a:off x="2" y="3377511"/>
        <a:ext cx="391579" cy="167820"/>
      </dsp:txXfrm>
    </dsp:sp>
    <dsp:sp modelId="{1CAD76A8-CF7B-4D37-A805-5E4182EAA6DB}">
      <dsp:nvSpPr>
        <dsp:cNvPr id="0" name=""/>
        <dsp:cNvSpPr/>
      </dsp:nvSpPr>
      <dsp:spPr>
        <a:xfrm rot="5400000">
          <a:off x="4456330" y="-828444"/>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Walt Disney Productions name changes to The Walt Disney Company</a:t>
          </a:r>
        </a:p>
      </dsp:txBody>
      <dsp:txXfrm rot="-5400000">
        <a:off x="391579" y="3254057"/>
        <a:ext cx="8475362" cy="328109"/>
      </dsp:txXfrm>
    </dsp:sp>
    <dsp:sp modelId="{6AA33156-2F45-488A-A95E-F2809FAF15C2}">
      <dsp:nvSpPr>
        <dsp:cNvPr id="0" name=""/>
        <dsp:cNvSpPr/>
      </dsp:nvSpPr>
      <dsp:spPr>
        <a:xfrm rot="5400000">
          <a:off x="-83909" y="3768000"/>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1987</a:t>
          </a:r>
        </a:p>
      </dsp:txBody>
      <dsp:txXfrm rot="-5400000">
        <a:off x="2" y="3879880"/>
        <a:ext cx="391579" cy="167820"/>
      </dsp:txXfrm>
    </dsp:sp>
    <dsp:sp modelId="{13AE9AAC-33CA-482E-AA96-72349283FEA2}">
      <dsp:nvSpPr>
        <dsp:cNvPr id="0" name=""/>
        <dsp:cNvSpPr/>
      </dsp:nvSpPr>
      <dsp:spPr>
        <a:xfrm rot="5400000">
          <a:off x="4456330" y="-326075"/>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The first Disney store opens in Glendale, CA</a:t>
          </a:r>
        </a:p>
      </dsp:txBody>
      <dsp:txXfrm rot="-5400000">
        <a:off x="391579" y="3756426"/>
        <a:ext cx="8475362" cy="328109"/>
      </dsp:txXfrm>
    </dsp:sp>
    <dsp:sp modelId="{9197226E-A453-4A54-8C96-6E61B06A9209}">
      <dsp:nvSpPr>
        <dsp:cNvPr id="0" name=""/>
        <dsp:cNvSpPr/>
      </dsp:nvSpPr>
      <dsp:spPr>
        <a:xfrm rot="5400000">
          <a:off x="-83909" y="4270369"/>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1996</a:t>
          </a:r>
        </a:p>
      </dsp:txBody>
      <dsp:txXfrm rot="-5400000">
        <a:off x="2" y="4382249"/>
        <a:ext cx="391579" cy="167820"/>
      </dsp:txXfrm>
    </dsp:sp>
    <dsp:sp modelId="{7CCB99CA-D0CF-49E6-A7B6-E8923A44A839}">
      <dsp:nvSpPr>
        <dsp:cNvPr id="0" name=""/>
        <dsp:cNvSpPr/>
      </dsp:nvSpPr>
      <dsp:spPr>
        <a:xfrm rot="5400000">
          <a:off x="4456330" y="176300"/>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Stockholders approve Disney merger with Capital Cities/ABC</a:t>
          </a:r>
        </a:p>
      </dsp:txBody>
      <dsp:txXfrm rot="-5400000">
        <a:off x="391579" y="4258801"/>
        <a:ext cx="8475362" cy="328109"/>
      </dsp:txXfrm>
    </dsp:sp>
    <dsp:sp modelId="{5CD726EB-57B0-4489-B754-C66128874256}">
      <dsp:nvSpPr>
        <dsp:cNvPr id="0" name=""/>
        <dsp:cNvSpPr/>
      </dsp:nvSpPr>
      <dsp:spPr>
        <a:xfrm rot="5400000">
          <a:off x="-83909" y="4772739"/>
          <a:ext cx="559399" cy="391579"/>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rPr>
            <a:t>2005</a:t>
          </a:r>
        </a:p>
      </dsp:txBody>
      <dsp:txXfrm rot="-5400000">
        <a:off x="2" y="4884619"/>
        <a:ext cx="391579" cy="167820"/>
      </dsp:txXfrm>
    </dsp:sp>
    <dsp:sp modelId="{7CEA561C-E8A7-4BDC-8B5C-51DADF8806DC}">
      <dsp:nvSpPr>
        <dsp:cNvPr id="0" name=""/>
        <dsp:cNvSpPr/>
      </dsp:nvSpPr>
      <dsp:spPr>
        <a:xfrm rot="5400000">
          <a:off x="4456330" y="705966"/>
          <a:ext cx="363609" cy="8493112"/>
        </a:xfrm>
        <a:prstGeom prst="round2SameRect">
          <a:avLst/>
        </a:prstGeom>
        <a:solidFill>
          <a:schemeClr val="bg2">
            <a:lumMod val="75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rPr>
            <a:t>Robert A. </a:t>
          </a:r>
          <a:r>
            <a:rPr lang="en-US" sz="1400" kern="1200" dirty="0" err="1">
              <a:solidFill>
                <a:schemeClr val="tx1"/>
              </a:solidFill>
            </a:rPr>
            <a:t>Iger</a:t>
          </a:r>
          <a:r>
            <a:rPr lang="en-US" sz="1400" kern="1200" dirty="0">
              <a:solidFill>
                <a:schemeClr val="tx1"/>
              </a:solidFill>
            </a:rPr>
            <a:t> becomes Chief Executive Officer of The Walt Disney Company</a:t>
          </a:r>
        </a:p>
      </dsp:txBody>
      <dsp:txXfrm rot="-5400000">
        <a:off x="391579" y="4788467"/>
        <a:ext cx="8475362" cy="328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15162-EF09-48D6-8C37-F70843412C9D}">
      <dsp:nvSpPr>
        <dsp:cNvPr id="0" name=""/>
        <dsp:cNvSpPr/>
      </dsp:nvSpPr>
      <dsp:spPr>
        <a:xfrm>
          <a:off x="2044044" y="2538740"/>
          <a:ext cx="1675560" cy="2683263"/>
        </a:xfrm>
        <a:custGeom>
          <a:avLst/>
          <a:gdLst/>
          <a:ahLst/>
          <a:cxnLst/>
          <a:rect l="0" t="0" r="0" b="0"/>
          <a:pathLst>
            <a:path>
              <a:moveTo>
                <a:pt x="0" y="0"/>
              </a:moveTo>
              <a:lnTo>
                <a:pt x="837780" y="0"/>
              </a:lnTo>
              <a:lnTo>
                <a:pt x="837780" y="2683263"/>
              </a:lnTo>
              <a:lnTo>
                <a:pt x="1675560" y="268326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solidFill>
              <a:schemeClr val="tx1"/>
            </a:solidFill>
          </a:endParaRPr>
        </a:p>
      </dsp:txBody>
      <dsp:txXfrm>
        <a:off x="2802738" y="3801286"/>
        <a:ext cx="158172" cy="158172"/>
      </dsp:txXfrm>
    </dsp:sp>
    <dsp:sp modelId="{5058FCC3-712B-4E34-9B23-65B64D45D52B}">
      <dsp:nvSpPr>
        <dsp:cNvPr id="0" name=""/>
        <dsp:cNvSpPr/>
      </dsp:nvSpPr>
      <dsp:spPr>
        <a:xfrm>
          <a:off x="5860527" y="4360384"/>
          <a:ext cx="428184" cy="91440"/>
        </a:xfrm>
        <a:custGeom>
          <a:avLst/>
          <a:gdLst/>
          <a:ahLst/>
          <a:cxnLst/>
          <a:rect l="0" t="0" r="0" b="0"/>
          <a:pathLst>
            <a:path>
              <a:moveTo>
                <a:pt x="0" y="45720"/>
              </a:moveTo>
              <a:lnTo>
                <a:pt x="428184" y="4572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6063914" y="4395399"/>
        <a:ext cx="21409" cy="21409"/>
      </dsp:txXfrm>
    </dsp:sp>
    <dsp:sp modelId="{4801C08D-3EF2-4CC6-BE67-606308DA380E}">
      <dsp:nvSpPr>
        <dsp:cNvPr id="0" name=""/>
        <dsp:cNvSpPr/>
      </dsp:nvSpPr>
      <dsp:spPr>
        <a:xfrm>
          <a:off x="2044044" y="2538740"/>
          <a:ext cx="1675560" cy="1867363"/>
        </a:xfrm>
        <a:custGeom>
          <a:avLst/>
          <a:gdLst/>
          <a:ahLst/>
          <a:cxnLst/>
          <a:rect l="0" t="0" r="0" b="0"/>
          <a:pathLst>
            <a:path>
              <a:moveTo>
                <a:pt x="0" y="0"/>
              </a:moveTo>
              <a:lnTo>
                <a:pt x="837780" y="0"/>
              </a:lnTo>
              <a:lnTo>
                <a:pt x="837780" y="1867363"/>
              </a:lnTo>
              <a:lnTo>
                <a:pt x="1675560" y="186736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2819102" y="3409700"/>
        <a:ext cx="125444" cy="125444"/>
      </dsp:txXfrm>
    </dsp:sp>
    <dsp:sp modelId="{7D0C35DF-A08E-47DF-B3C1-D1A626FB8010}">
      <dsp:nvSpPr>
        <dsp:cNvPr id="0" name=""/>
        <dsp:cNvSpPr/>
      </dsp:nvSpPr>
      <dsp:spPr>
        <a:xfrm>
          <a:off x="5860527" y="3544484"/>
          <a:ext cx="428184" cy="91440"/>
        </a:xfrm>
        <a:custGeom>
          <a:avLst/>
          <a:gdLst/>
          <a:ahLst/>
          <a:cxnLst/>
          <a:rect l="0" t="0" r="0" b="0"/>
          <a:pathLst>
            <a:path>
              <a:moveTo>
                <a:pt x="0" y="45720"/>
              </a:moveTo>
              <a:lnTo>
                <a:pt x="428184" y="4572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6063914" y="3579499"/>
        <a:ext cx="21409" cy="21409"/>
      </dsp:txXfrm>
    </dsp:sp>
    <dsp:sp modelId="{DCA4E6F6-A445-414B-8A71-00BD40FCB661}">
      <dsp:nvSpPr>
        <dsp:cNvPr id="0" name=""/>
        <dsp:cNvSpPr/>
      </dsp:nvSpPr>
      <dsp:spPr>
        <a:xfrm>
          <a:off x="2044044" y="2538740"/>
          <a:ext cx="1675560" cy="1051463"/>
        </a:xfrm>
        <a:custGeom>
          <a:avLst/>
          <a:gdLst/>
          <a:ahLst/>
          <a:cxnLst/>
          <a:rect l="0" t="0" r="0" b="0"/>
          <a:pathLst>
            <a:path>
              <a:moveTo>
                <a:pt x="0" y="0"/>
              </a:moveTo>
              <a:lnTo>
                <a:pt x="837780" y="0"/>
              </a:lnTo>
              <a:lnTo>
                <a:pt x="837780" y="1051463"/>
              </a:lnTo>
              <a:lnTo>
                <a:pt x="1675560" y="105146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2832371" y="3015018"/>
        <a:ext cx="98907" cy="98907"/>
      </dsp:txXfrm>
    </dsp:sp>
    <dsp:sp modelId="{B0A67184-E734-419C-AF92-A17DCF6345BC}">
      <dsp:nvSpPr>
        <dsp:cNvPr id="0" name=""/>
        <dsp:cNvSpPr/>
      </dsp:nvSpPr>
      <dsp:spPr>
        <a:xfrm>
          <a:off x="5860527" y="2728584"/>
          <a:ext cx="428184" cy="91440"/>
        </a:xfrm>
        <a:custGeom>
          <a:avLst/>
          <a:gdLst/>
          <a:ahLst/>
          <a:cxnLst/>
          <a:rect l="0" t="0" r="0" b="0"/>
          <a:pathLst>
            <a:path>
              <a:moveTo>
                <a:pt x="0" y="45720"/>
              </a:moveTo>
              <a:lnTo>
                <a:pt x="428184" y="4572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6063914" y="2763599"/>
        <a:ext cx="21409" cy="21409"/>
      </dsp:txXfrm>
    </dsp:sp>
    <dsp:sp modelId="{736318E1-089B-42EB-A32B-2B9EF97D23EC}">
      <dsp:nvSpPr>
        <dsp:cNvPr id="0" name=""/>
        <dsp:cNvSpPr/>
      </dsp:nvSpPr>
      <dsp:spPr>
        <a:xfrm>
          <a:off x="2044044" y="2538740"/>
          <a:ext cx="1675560" cy="235563"/>
        </a:xfrm>
        <a:custGeom>
          <a:avLst/>
          <a:gdLst/>
          <a:ahLst/>
          <a:cxnLst/>
          <a:rect l="0" t="0" r="0" b="0"/>
          <a:pathLst>
            <a:path>
              <a:moveTo>
                <a:pt x="0" y="0"/>
              </a:moveTo>
              <a:lnTo>
                <a:pt x="837780" y="0"/>
              </a:lnTo>
              <a:lnTo>
                <a:pt x="837780" y="235563"/>
              </a:lnTo>
              <a:lnTo>
                <a:pt x="1675560" y="23556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2839523" y="2614221"/>
        <a:ext cx="84601" cy="84601"/>
      </dsp:txXfrm>
    </dsp:sp>
    <dsp:sp modelId="{12DE7342-3783-445B-AD27-8B4A000E4D3C}">
      <dsp:nvSpPr>
        <dsp:cNvPr id="0" name=""/>
        <dsp:cNvSpPr/>
      </dsp:nvSpPr>
      <dsp:spPr>
        <a:xfrm>
          <a:off x="5860527" y="1912683"/>
          <a:ext cx="428184" cy="91440"/>
        </a:xfrm>
        <a:custGeom>
          <a:avLst/>
          <a:gdLst/>
          <a:ahLst/>
          <a:cxnLst/>
          <a:rect l="0" t="0" r="0" b="0"/>
          <a:pathLst>
            <a:path>
              <a:moveTo>
                <a:pt x="0" y="45720"/>
              </a:moveTo>
              <a:lnTo>
                <a:pt x="428184" y="4572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6063914" y="1947699"/>
        <a:ext cx="21409" cy="21409"/>
      </dsp:txXfrm>
    </dsp:sp>
    <dsp:sp modelId="{33358BB5-0A4C-4B96-8804-7A650D4047DF}">
      <dsp:nvSpPr>
        <dsp:cNvPr id="0" name=""/>
        <dsp:cNvSpPr/>
      </dsp:nvSpPr>
      <dsp:spPr>
        <a:xfrm>
          <a:off x="2044044" y="1958403"/>
          <a:ext cx="1675560" cy="580336"/>
        </a:xfrm>
        <a:custGeom>
          <a:avLst/>
          <a:gdLst/>
          <a:ahLst/>
          <a:cxnLst/>
          <a:rect l="0" t="0" r="0" b="0"/>
          <a:pathLst>
            <a:path>
              <a:moveTo>
                <a:pt x="0" y="580336"/>
              </a:moveTo>
              <a:lnTo>
                <a:pt x="837780" y="580336"/>
              </a:lnTo>
              <a:lnTo>
                <a:pt x="837780" y="0"/>
              </a:lnTo>
              <a:lnTo>
                <a:pt x="1675560"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2837494" y="2204241"/>
        <a:ext cx="88660" cy="88660"/>
      </dsp:txXfrm>
    </dsp:sp>
    <dsp:sp modelId="{74167E46-C19B-48C7-92E6-14A19EC89090}">
      <dsp:nvSpPr>
        <dsp:cNvPr id="0" name=""/>
        <dsp:cNvSpPr/>
      </dsp:nvSpPr>
      <dsp:spPr>
        <a:xfrm>
          <a:off x="5860527" y="1096783"/>
          <a:ext cx="428184" cy="91440"/>
        </a:xfrm>
        <a:custGeom>
          <a:avLst/>
          <a:gdLst/>
          <a:ahLst/>
          <a:cxnLst/>
          <a:rect l="0" t="0" r="0" b="0"/>
          <a:pathLst>
            <a:path>
              <a:moveTo>
                <a:pt x="0" y="45720"/>
              </a:moveTo>
              <a:lnTo>
                <a:pt x="428184" y="4572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6063914" y="1131799"/>
        <a:ext cx="21409" cy="21409"/>
      </dsp:txXfrm>
    </dsp:sp>
    <dsp:sp modelId="{17B715B6-542B-48FE-A01F-642733918D15}">
      <dsp:nvSpPr>
        <dsp:cNvPr id="0" name=""/>
        <dsp:cNvSpPr/>
      </dsp:nvSpPr>
      <dsp:spPr>
        <a:xfrm>
          <a:off x="2044044" y="1142503"/>
          <a:ext cx="1675560" cy="1396236"/>
        </a:xfrm>
        <a:custGeom>
          <a:avLst/>
          <a:gdLst/>
          <a:ahLst/>
          <a:cxnLst/>
          <a:rect l="0" t="0" r="0" b="0"/>
          <a:pathLst>
            <a:path>
              <a:moveTo>
                <a:pt x="0" y="1396236"/>
              </a:moveTo>
              <a:lnTo>
                <a:pt x="837780" y="1396236"/>
              </a:lnTo>
              <a:lnTo>
                <a:pt x="837780" y="0"/>
              </a:lnTo>
              <a:lnTo>
                <a:pt x="1675560"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2827298" y="1786096"/>
        <a:ext cx="109052" cy="109052"/>
      </dsp:txXfrm>
    </dsp:sp>
    <dsp:sp modelId="{5E9645E6-C318-477E-974A-BB406A935992}">
      <dsp:nvSpPr>
        <dsp:cNvPr id="0" name=""/>
        <dsp:cNvSpPr/>
      </dsp:nvSpPr>
      <dsp:spPr>
        <a:xfrm>
          <a:off x="5860527" y="280883"/>
          <a:ext cx="428184" cy="91440"/>
        </a:xfrm>
        <a:custGeom>
          <a:avLst/>
          <a:gdLst/>
          <a:ahLst/>
          <a:cxnLst/>
          <a:rect l="0" t="0" r="0" b="0"/>
          <a:pathLst>
            <a:path>
              <a:moveTo>
                <a:pt x="0" y="45720"/>
              </a:moveTo>
              <a:lnTo>
                <a:pt x="428184" y="4572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solidFill>
              <a:schemeClr val="tx1"/>
            </a:solidFill>
          </a:endParaRPr>
        </a:p>
      </dsp:txBody>
      <dsp:txXfrm>
        <a:off x="6063914" y="315899"/>
        <a:ext cx="21409" cy="21409"/>
      </dsp:txXfrm>
    </dsp:sp>
    <dsp:sp modelId="{E4663B8F-D1BF-4B2F-B7F5-58B0EABBA950}">
      <dsp:nvSpPr>
        <dsp:cNvPr id="0" name=""/>
        <dsp:cNvSpPr/>
      </dsp:nvSpPr>
      <dsp:spPr>
        <a:xfrm>
          <a:off x="2044044" y="326603"/>
          <a:ext cx="1675560" cy="2212136"/>
        </a:xfrm>
        <a:custGeom>
          <a:avLst/>
          <a:gdLst/>
          <a:ahLst/>
          <a:cxnLst/>
          <a:rect l="0" t="0" r="0" b="0"/>
          <a:pathLst>
            <a:path>
              <a:moveTo>
                <a:pt x="0" y="2212136"/>
              </a:moveTo>
              <a:lnTo>
                <a:pt x="837780" y="2212136"/>
              </a:lnTo>
              <a:lnTo>
                <a:pt x="837780" y="0"/>
              </a:lnTo>
              <a:lnTo>
                <a:pt x="1675560"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solidFill>
              <a:schemeClr val="tx1"/>
            </a:solidFill>
          </a:endParaRPr>
        </a:p>
      </dsp:txBody>
      <dsp:txXfrm>
        <a:off x="2812447" y="1363295"/>
        <a:ext cx="138753" cy="138753"/>
      </dsp:txXfrm>
    </dsp:sp>
    <dsp:sp modelId="{97457B3E-EE95-4AB9-BDE1-476291C3BE07}">
      <dsp:nvSpPr>
        <dsp:cNvPr id="0" name=""/>
        <dsp:cNvSpPr/>
      </dsp:nvSpPr>
      <dsp:spPr>
        <a:xfrm>
          <a:off x="0" y="2212380"/>
          <a:ext cx="3435368" cy="652720"/>
        </a:xfrm>
        <a:prstGeom prst="rect">
          <a:avLst/>
        </a:prstGeom>
        <a:solidFill>
          <a:srgbClr val="072A40">
            <a:alpha val="84706"/>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Robert Iger </a:t>
          </a:r>
          <a:r>
            <a:rPr lang="en-US" sz="1400" kern="1200" dirty="0">
              <a:solidFill>
                <a:schemeClr val="tx1"/>
              </a:solidFill>
            </a:rPr>
            <a:t>Chairman &amp; CEO</a:t>
          </a:r>
        </a:p>
      </dsp:txBody>
      <dsp:txXfrm>
        <a:off x="0" y="2212380"/>
        <a:ext cx="3435368" cy="652720"/>
      </dsp:txXfrm>
    </dsp:sp>
    <dsp:sp modelId="{77806133-733A-4E00-AB00-9BB9AF69B991}">
      <dsp:nvSpPr>
        <dsp:cNvPr id="0" name=""/>
        <dsp:cNvSpPr/>
      </dsp:nvSpPr>
      <dsp:spPr>
        <a:xfrm>
          <a:off x="3719605" y="2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Andy Bird </a:t>
          </a:r>
          <a:r>
            <a:rPr lang="en-US" sz="1100" kern="1200" dirty="0">
              <a:solidFill>
                <a:schemeClr val="tx1"/>
              </a:solidFill>
            </a:rPr>
            <a:t>Chairman, Walt Disney International Walt Disney Company</a:t>
          </a:r>
        </a:p>
      </dsp:txBody>
      <dsp:txXfrm>
        <a:off x="3719605" y="243"/>
        <a:ext cx="2140921" cy="652720"/>
      </dsp:txXfrm>
    </dsp:sp>
    <dsp:sp modelId="{BF7833D3-9E3C-45A0-ABB3-D4213071ADAB}">
      <dsp:nvSpPr>
        <dsp:cNvPr id="0" name=""/>
        <dsp:cNvSpPr/>
      </dsp:nvSpPr>
      <dsp:spPr>
        <a:xfrm>
          <a:off x="6288711" y="2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Christine McCarthy </a:t>
          </a:r>
          <a:r>
            <a:rPr lang="en-US" sz="1100" kern="1200" dirty="0">
              <a:solidFill>
                <a:schemeClr val="tx1"/>
              </a:solidFill>
            </a:rPr>
            <a:t>Senior Executive VP and Chief Financial Officer Walt Disney Company</a:t>
          </a:r>
        </a:p>
      </dsp:txBody>
      <dsp:txXfrm>
        <a:off x="6288711" y="243"/>
        <a:ext cx="2140921" cy="652720"/>
      </dsp:txXfrm>
    </dsp:sp>
    <dsp:sp modelId="{21CC946B-60C5-4518-9F86-2613D23BF7C7}">
      <dsp:nvSpPr>
        <dsp:cNvPr id="0" name=""/>
        <dsp:cNvSpPr/>
      </dsp:nvSpPr>
      <dsp:spPr>
        <a:xfrm>
          <a:off x="3719605" y="8161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Alan Braverman </a:t>
          </a:r>
          <a:r>
            <a:rPr lang="en-US" sz="1100" kern="1200" dirty="0">
              <a:solidFill>
                <a:schemeClr val="tx1"/>
              </a:solidFill>
            </a:rPr>
            <a:t>Senior Exec. Vice President, General Counsel and Secretary Walt Disney Company</a:t>
          </a:r>
        </a:p>
      </dsp:txBody>
      <dsp:txXfrm>
        <a:off x="3719605" y="816143"/>
        <a:ext cx="2140921" cy="652720"/>
      </dsp:txXfrm>
    </dsp:sp>
    <dsp:sp modelId="{F3D8C651-029F-4A64-984A-0AC342332DB5}">
      <dsp:nvSpPr>
        <dsp:cNvPr id="0" name=""/>
        <dsp:cNvSpPr/>
      </dsp:nvSpPr>
      <dsp:spPr>
        <a:xfrm>
          <a:off x="6288711" y="8161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err="1">
              <a:solidFill>
                <a:schemeClr val="tx1"/>
              </a:solidFill>
            </a:rPr>
            <a:t>Zenia</a:t>
          </a:r>
          <a:r>
            <a:rPr lang="en-US" sz="1100" b="1" kern="1200" dirty="0">
              <a:solidFill>
                <a:schemeClr val="tx1"/>
              </a:solidFill>
            </a:rPr>
            <a:t> </a:t>
          </a:r>
          <a:r>
            <a:rPr lang="en-US" sz="1100" b="1" kern="1200" dirty="0" err="1">
              <a:solidFill>
                <a:schemeClr val="tx1"/>
              </a:solidFill>
            </a:rPr>
            <a:t>Mucha</a:t>
          </a:r>
          <a:r>
            <a:rPr lang="en-US" sz="1100" b="1" kern="1200" dirty="0">
              <a:solidFill>
                <a:schemeClr val="tx1"/>
              </a:solidFill>
            </a:rPr>
            <a:t> </a:t>
          </a:r>
          <a:r>
            <a:rPr lang="en-US" sz="1100" kern="1200" dirty="0">
              <a:solidFill>
                <a:schemeClr val="tx1"/>
              </a:solidFill>
            </a:rPr>
            <a:t>Senior Executive VP and Chief Communications Officer Walt Disney Company</a:t>
          </a:r>
        </a:p>
      </dsp:txBody>
      <dsp:txXfrm>
        <a:off x="6288711" y="816143"/>
        <a:ext cx="2140921" cy="652720"/>
      </dsp:txXfrm>
    </dsp:sp>
    <dsp:sp modelId="{CBF91A40-22D9-4408-A264-7DFDA9CB49AC}">
      <dsp:nvSpPr>
        <dsp:cNvPr id="0" name=""/>
        <dsp:cNvSpPr/>
      </dsp:nvSpPr>
      <dsp:spPr>
        <a:xfrm>
          <a:off x="3719605" y="16320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Bob </a:t>
          </a:r>
          <a:r>
            <a:rPr lang="en-US" sz="1100" b="1" kern="1200" dirty="0" err="1">
              <a:solidFill>
                <a:schemeClr val="tx1"/>
              </a:solidFill>
            </a:rPr>
            <a:t>Chapek</a:t>
          </a:r>
          <a:r>
            <a:rPr lang="en-US" sz="1100" b="1" kern="1200" dirty="0">
              <a:solidFill>
                <a:schemeClr val="tx1"/>
              </a:solidFill>
            </a:rPr>
            <a:t> </a:t>
          </a:r>
          <a:r>
            <a:rPr lang="en-US" sz="1100" kern="1200" dirty="0">
              <a:solidFill>
                <a:schemeClr val="tx1"/>
              </a:solidFill>
            </a:rPr>
            <a:t>Chairman, Walt Disney Parks and Resorts</a:t>
          </a:r>
        </a:p>
      </dsp:txBody>
      <dsp:txXfrm>
        <a:off x="3719605" y="1632043"/>
        <a:ext cx="2140921" cy="652720"/>
      </dsp:txXfrm>
    </dsp:sp>
    <dsp:sp modelId="{DD099DB2-5195-42C4-B5CC-4B835A91CC7B}">
      <dsp:nvSpPr>
        <dsp:cNvPr id="0" name=""/>
        <dsp:cNvSpPr/>
      </dsp:nvSpPr>
      <dsp:spPr>
        <a:xfrm>
          <a:off x="6288711" y="16320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Jayne Parker </a:t>
          </a:r>
          <a:r>
            <a:rPr lang="en-US" sz="1100" kern="1200" dirty="0">
              <a:solidFill>
                <a:schemeClr val="tx1"/>
              </a:solidFill>
            </a:rPr>
            <a:t>Senior Executive VP and Chief Human Resources Officer Walt Disney Company</a:t>
          </a:r>
        </a:p>
      </dsp:txBody>
      <dsp:txXfrm>
        <a:off x="6288711" y="1632043"/>
        <a:ext cx="2140921" cy="652720"/>
      </dsp:txXfrm>
    </dsp:sp>
    <dsp:sp modelId="{F1B5CBC7-40B2-47BF-93DA-09ABE71B0A0F}">
      <dsp:nvSpPr>
        <dsp:cNvPr id="0" name=""/>
        <dsp:cNvSpPr/>
      </dsp:nvSpPr>
      <dsp:spPr>
        <a:xfrm>
          <a:off x="3719605" y="24479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Alan Horn </a:t>
          </a:r>
          <a:r>
            <a:rPr lang="en-US" sz="1100" kern="1200" dirty="0">
              <a:solidFill>
                <a:schemeClr val="tx1"/>
              </a:solidFill>
            </a:rPr>
            <a:t>Chairman Walt Disney Studios</a:t>
          </a:r>
        </a:p>
      </dsp:txBody>
      <dsp:txXfrm>
        <a:off x="3719605" y="2447943"/>
        <a:ext cx="2140921" cy="652720"/>
      </dsp:txXfrm>
    </dsp:sp>
    <dsp:sp modelId="{D0521604-7A44-42B5-9821-86B8C8A33F94}">
      <dsp:nvSpPr>
        <dsp:cNvPr id="0" name=""/>
        <dsp:cNvSpPr/>
      </dsp:nvSpPr>
      <dsp:spPr>
        <a:xfrm>
          <a:off x="6288711" y="2447943"/>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James Pitaro </a:t>
          </a:r>
          <a:r>
            <a:rPr lang="en-US" sz="1100" kern="1200" dirty="0">
              <a:solidFill>
                <a:schemeClr val="tx1"/>
              </a:solidFill>
            </a:rPr>
            <a:t>Chairman, Disney Consumer Products and Interactive Media</a:t>
          </a:r>
        </a:p>
      </dsp:txBody>
      <dsp:txXfrm>
        <a:off x="6288711" y="2447943"/>
        <a:ext cx="2140921" cy="652720"/>
      </dsp:txXfrm>
    </dsp:sp>
    <dsp:sp modelId="{8B20D12C-21D7-434D-8BBB-2345E37831E3}">
      <dsp:nvSpPr>
        <dsp:cNvPr id="0" name=""/>
        <dsp:cNvSpPr/>
      </dsp:nvSpPr>
      <dsp:spPr>
        <a:xfrm>
          <a:off x="3719605" y="3263844"/>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Ronald </a:t>
          </a:r>
          <a:r>
            <a:rPr lang="en-US" sz="1100" b="1" kern="1200" dirty="0" err="1">
              <a:solidFill>
                <a:schemeClr val="tx1"/>
              </a:solidFill>
            </a:rPr>
            <a:t>Iden</a:t>
          </a:r>
          <a:r>
            <a:rPr lang="en-US" sz="1100" b="1" kern="1200" dirty="0">
              <a:solidFill>
                <a:schemeClr val="tx1"/>
              </a:solidFill>
            </a:rPr>
            <a:t> </a:t>
          </a:r>
          <a:r>
            <a:rPr lang="en-US" sz="1100" kern="1200" dirty="0">
              <a:solidFill>
                <a:schemeClr val="tx1"/>
              </a:solidFill>
            </a:rPr>
            <a:t>Senior VP Global Security Walt Disney Company</a:t>
          </a:r>
        </a:p>
      </dsp:txBody>
      <dsp:txXfrm>
        <a:off x="3719605" y="3263844"/>
        <a:ext cx="2140921" cy="652720"/>
      </dsp:txXfrm>
    </dsp:sp>
    <dsp:sp modelId="{43FDD10D-C8A0-43BC-856A-BEB10197C998}">
      <dsp:nvSpPr>
        <dsp:cNvPr id="0" name=""/>
        <dsp:cNvSpPr/>
      </dsp:nvSpPr>
      <dsp:spPr>
        <a:xfrm>
          <a:off x="6288711" y="3263844"/>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Ben Sherwood </a:t>
          </a:r>
          <a:r>
            <a:rPr lang="en-US" sz="1100" kern="1200" dirty="0">
              <a:solidFill>
                <a:schemeClr val="tx1"/>
              </a:solidFill>
            </a:rPr>
            <a:t>Co-Chair, Disney Media Networks and President, Disney/ABC TV Group</a:t>
          </a:r>
        </a:p>
      </dsp:txBody>
      <dsp:txXfrm>
        <a:off x="6288711" y="3263844"/>
        <a:ext cx="2140921" cy="652720"/>
      </dsp:txXfrm>
    </dsp:sp>
    <dsp:sp modelId="{93693FE0-6A1F-4002-BDF8-3D20E80FF5BF}">
      <dsp:nvSpPr>
        <dsp:cNvPr id="0" name=""/>
        <dsp:cNvSpPr/>
      </dsp:nvSpPr>
      <dsp:spPr>
        <a:xfrm>
          <a:off x="3719605" y="4079744"/>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Kevin Mayer </a:t>
          </a:r>
          <a:r>
            <a:rPr lang="en-US" sz="1100" kern="1200" dirty="0">
              <a:solidFill>
                <a:schemeClr val="tx1"/>
              </a:solidFill>
            </a:rPr>
            <a:t>Senior Executive VP and Chief Strategy Officer Walt Disney Company</a:t>
          </a:r>
        </a:p>
      </dsp:txBody>
      <dsp:txXfrm>
        <a:off x="3719605" y="4079744"/>
        <a:ext cx="2140921" cy="652720"/>
      </dsp:txXfrm>
    </dsp:sp>
    <dsp:sp modelId="{E2014987-5CC7-417C-BB99-2F3661647082}">
      <dsp:nvSpPr>
        <dsp:cNvPr id="0" name=""/>
        <dsp:cNvSpPr/>
      </dsp:nvSpPr>
      <dsp:spPr>
        <a:xfrm>
          <a:off x="6288711" y="4079744"/>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rPr>
            <a:t>John Skipper </a:t>
          </a:r>
          <a:r>
            <a:rPr lang="en-US" sz="1100" kern="1200" dirty="0">
              <a:solidFill>
                <a:schemeClr val="tx1"/>
              </a:solidFill>
            </a:rPr>
            <a:t>President, ESPN and Co-Chairman, Disney Media Networks</a:t>
          </a:r>
        </a:p>
      </dsp:txBody>
      <dsp:txXfrm>
        <a:off x="6288711" y="4079744"/>
        <a:ext cx="2140921" cy="652720"/>
      </dsp:txXfrm>
    </dsp:sp>
    <dsp:sp modelId="{878DDA17-7000-43A8-990E-E161870DE44E}">
      <dsp:nvSpPr>
        <dsp:cNvPr id="0" name=""/>
        <dsp:cNvSpPr/>
      </dsp:nvSpPr>
      <dsp:spPr>
        <a:xfrm>
          <a:off x="3719605" y="4895644"/>
          <a:ext cx="2140921" cy="652720"/>
        </a:xfrm>
        <a:prstGeom prst="rect">
          <a:avLst/>
        </a:prstGeom>
        <a:solidFill>
          <a:srgbClr val="072A40">
            <a:alpha val="85098"/>
          </a:srgb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488950">
            <a:lnSpc>
              <a:spcPct val="90000"/>
            </a:lnSpc>
            <a:spcBef>
              <a:spcPct val="0"/>
            </a:spcBef>
            <a:spcAft>
              <a:spcPct val="35000"/>
            </a:spcAft>
          </a:pPr>
          <a:r>
            <a:rPr lang="en-US" sz="1100" b="1" kern="1200" dirty="0">
              <a:solidFill>
                <a:schemeClr val="tx1"/>
              </a:solidFill>
              <a:latin typeface="Century Gothic" panose="020B0502020202020204"/>
              <a:ea typeface="+mn-ea"/>
              <a:cs typeface="+mn-cs"/>
            </a:rPr>
            <a:t>Brent</a:t>
          </a:r>
          <a:r>
            <a:rPr lang="en-US" sz="1100" b="1" kern="1200" dirty="0">
              <a:solidFill>
                <a:schemeClr val="tx1"/>
              </a:solidFill>
            </a:rPr>
            <a:t> Woodford </a:t>
          </a:r>
          <a:r>
            <a:rPr lang="en-US" sz="1100" kern="1200" dirty="0">
              <a:solidFill>
                <a:schemeClr val="tx1"/>
              </a:solidFill>
            </a:rPr>
            <a:t>Executive VP, Controllership, Financial Planning and Tax</a:t>
          </a:r>
        </a:p>
      </dsp:txBody>
      <dsp:txXfrm>
        <a:off x="3719605" y="4895644"/>
        <a:ext cx="2140921" cy="652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D9CA4-A41A-45D2-8111-9C2DB07F4D0E}">
      <dsp:nvSpPr>
        <dsp:cNvPr id="0" name=""/>
        <dsp:cNvSpPr/>
      </dsp:nvSpPr>
      <dsp:spPr>
        <a:xfrm>
          <a:off x="2621" y="18367"/>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Robert Iger</a:t>
          </a:r>
          <a:endParaRPr lang="en-US" sz="1600" kern="1200" dirty="0">
            <a:solidFill>
              <a:schemeClr val="tx1"/>
            </a:solidFill>
          </a:endParaRPr>
        </a:p>
      </dsp:txBody>
      <dsp:txXfrm>
        <a:off x="2621" y="18367"/>
        <a:ext cx="2079513" cy="1247708"/>
      </dsp:txXfrm>
    </dsp:sp>
    <dsp:sp modelId="{0BA5FB6E-3018-4D17-8F84-69AD654510D2}">
      <dsp:nvSpPr>
        <dsp:cNvPr id="0" name=""/>
        <dsp:cNvSpPr/>
      </dsp:nvSpPr>
      <dsp:spPr>
        <a:xfrm>
          <a:off x="2290085" y="18367"/>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Susan Arnold</a:t>
          </a:r>
          <a:endParaRPr lang="en-US" sz="1600" kern="1200" dirty="0">
            <a:solidFill>
              <a:schemeClr val="tx1"/>
            </a:solidFill>
          </a:endParaRPr>
        </a:p>
      </dsp:txBody>
      <dsp:txXfrm>
        <a:off x="2290085" y="18367"/>
        <a:ext cx="2079513" cy="1247708"/>
      </dsp:txXfrm>
    </dsp:sp>
    <dsp:sp modelId="{34D0D159-EECB-434B-B3EF-E9912A754954}">
      <dsp:nvSpPr>
        <dsp:cNvPr id="0" name=""/>
        <dsp:cNvSpPr/>
      </dsp:nvSpPr>
      <dsp:spPr>
        <a:xfrm>
          <a:off x="4577550" y="18367"/>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Mary Barra</a:t>
          </a:r>
          <a:endParaRPr lang="en-US" sz="1600" kern="1200" dirty="0">
            <a:solidFill>
              <a:schemeClr val="tx1"/>
            </a:solidFill>
          </a:endParaRPr>
        </a:p>
      </dsp:txBody>
      <dsp:txXfrm>
        <a:off x="4577550" y="18367"/>
        <a:ext cx="2079513" cy="1247708"/>
      </dsp:txXfrm>
    </dsp:sp>
    <dsp:sp modelId="{02B4654B-0EF5-40ED-95C2-266370ED5638}">
      <dsp:nvSpPr>
        <dsp:cNvPr id="0" name=""/>
        <dsp:cNvSpPr/>
      </dsp:nvSpPr>
      <dsp:spPr>
        <a:xfrm>
          <a:off x="6865015" y="18367"/>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John Chen</a:t>
          </a:r>
          <a:endParaRPr lang="en-US" sz="1600" kern="1200" dirty="0">
            <a:solidFill>
              <a:schemeClr val="tx1"/>
            </a:solidFill>
          </a:endParaRPr>
        </a:p>
      </dsp:txBody>
      <dsp:txXfrm>
        <a:off x="6865015" y="18367"/>
        <a:ext cx="2079513" cy="1247708"/>
      </dsp:txXfrm>
    </dsp:sp>
    <dsp:sp modelId="{7FBF3E7F-FB5B-4B50-85BA-26C538FF572A}">
      <dsp:nvSpPr>
        <dsp:cNvPr id="0" name=""/>
        <dsp:cNvSpPr/>
      </dsp:nvSpPr>
      <dsp:spPr>
        <a:xfrm>
          <a:off x="2621" y="147402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Jack Dorsey</a:t>
          </a:r>
          <a:endParaRPr lang="en-US" sz="1600" kern="1200" dirty="0">
            <a:solidFill>
              <a:schemeClr val="tx1"/>
            </a:solidFill>
          </a:endParaRPr>
        </a:p>
      </dsp:txBody>
      <dsp:txXfrm>
        <a:off x="2621" y="1474026"/>
        <a:ext cx="2079513" cy="1247708"/>
      </dsp:txXfrm>
    </dsp:sp>
    <dsp:sp modelId="{40E29FF6-81F8-440A-98F4-FBFCAC7A55CF}">
      <dsp:nvSpPr>
        <dsp:cNvPr id="0" name=""/>
        <dsp:cNvSpPr/>
      </dsp:nvSpPr>
      <dsp:spPr>
        <a:xfrm>
          <a:off x="2290085" y="147402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Maria Lagomasino</a:t>
          </a:r>
          <a:endParaRPr lang="en-US" sz="1600" kern="1200" dirty="0">
            <a:solidFill>
              <a:schemeClr val="tx1"/>
            </a:solidFill>
          </a:endParaRPr>
        </a:p>
      </dsp:txBody>
      <dsp:txXfrm>
        <a:off x="2290085" y="1474026"/>
        <a:ext cx="2079513" cy="1247708"/>
      </dsp:txXfrm>
    </dsp:sp>
    <dsp:sp modelId="{673E22E0-6E24-4F3A-9B90-08596E3D5DB4}">
      <dsp:nvSpPr>
        <dsp:cNvPr id="0" name=""/>
        <dsp:cNvSpPr/>
      </dsp:nvSpPr>
      <dsp:spPr>
        <a:xfrm>
          <a:off x="4577550" y="147402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Fred Langhammer</a:t>
          </a:r>
          <a:endParaRPr lang="en-US" sz="1600" kern="1200" dirty="0">
            <a:solidFill>
              <a:schemeClr val="tx1"/>
            </a:solidFill>
          </a:endParaRPr>
        </a:p>
      </dsp:txBody>
      <dsp:txXfrm>
        <a:off x="4577550" y="1474026"/>
        <a:ext cx="2079513" cy="1247708"/>
      </dsp:txXfrm>
    </dsp:sp>
    <dsp:sp modelId="{04CAD3EE-A5BE-4A42-AEC7-4525FB3BC734}">
      <dsp:nvSpPr>
        <dsp:cNvPr id="0" name=""/>
        <dsp:cNvSpPr/>
      </dsp:nvSpPr>
      <dsp:spPr>
        <a:xfrm>
          <a:off x="6865015" y="147402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Aylwin Lewis</a:t>
          </a:r>
          <a:endParaRPr lang="en-US" sz="1600" kern="1200" dirty="0">
            <a:solidFill>
              <a:schemeClr val="tx1"/>
            </a:solidFill>
          </a:endParaRPr>
        </a:p>
      </dsp:txBody>
      <dsp:txXfrm>
        <a:off x="6865015" y="1474026"/>
        <a:ext cx="2079513" cy="1247708"/>
      </dsp:txXfrm>
    </dsp:sp>
    <dsp:sp modelId="{9995D3FF-662B-44F8-91B7-EF936C48D8EF}">
      <dsp:nvSpPr>
        <dsp:cNvPr id="0" name=""/>
        <dsp:cNvSpPr/>
      </dsp:nvSpPr>
      <dsp:spPr>
        <a:xfrm>
          <a:off x="2621" y="292968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Robert Matschullat</a:t>
          </a:r>
          <a:endParaRPr lang="en-US" sz="1600" kern="1200" dirty="0">
            <a:solidFill>
              <a:schemeClr val="tx1"/>
            </a:solidFill>
          </a:endParaRPr>
        </a:p>
      </dsp:txBody>
      <dsp:txXfrm>
        <a:off x="2621" y="2929686"/>
        <a:ext cx="2079513" cy="1247708"/>
      </dsp:txXfrm>
    </dsp:sp>
    <dsp:sp modelId="{AE07E3C5-7CB8-48DE-AA66-2AE23D18E9EA}">
      <dsp:nvSpPr>
        <dsp:cNvPr id="0" name=""/>
        <dsp:cNvSpPr/>
      </dsp:nvSpPr>
      <dsp:spPr>
        <a:xfrm>
          <a:off x="2290085" y="292968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Mark Parker</a:t>
          </a:r>
          <a:endParaRPr lang="en-US" sz="1600" kern="1200" dirty="0">
            <a:solidFill>
              <a:schemeClr val="tx1"/>
            </a:solidFill>
          </a:endParaRPr>
        </a:p>
      </dsp:txBody>
      <dsp:txXfrm>
        <a:off x="2290085" y="2929686"/>
        <a:ext cx="2079513" cy="1247708"/>
      </dsp:txXfrm>
    </dsp:sp>
    <dsp:sp modelId="{10566449-8BED-4A7A-B5EC-4D64E867FFAF}">
      <dsp:nvSpPr>
        <dsp:cNvPr id="0" name=""/>
        <dsp:cNvSpPr/>
      </dsp:nvSpPr>
      <dsp:spPr>
        <a:xfrm>
          <a:off x="4577550" y="292968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Sheryl Sandberg</a:t>
          </a:r>
          <a:endParaRPr lang="en-US" sz="1600" kern="1200" dirty="0">
            <a:solidFill>
              <a:schemeClr val="tx1"/>
            </a:solidFill>
          </a:endParaRPr>
        </a:p>
      </dsp:txBody>
      <dsp:txXfrm>
        <a:off x="4577550" y="2929686"/>
        <a:ext cx="2079513" cy="1247708"/>
      </dsp:txXfrm>
    </dsp:sp>
    <dsp:sp modelId="{355BD08A-0276-4A62-8B44-676B47CD61B0}">
      <dsp:nvSpPr>
        <dsp:cNvPr id="0" name=""/>
        <dsp:cNvSpPr/>
      </dsp:nvSpPr>
      <dsp:spPr>
        <a:xfrm>
          <a:off x="6865015" y="2929686"/>
          <a:ext cx="2079513" cy="1247708"/>
        </a:xfrm>
        <a:prstGeom prst="rect">
          <a:avLst/>
        </a:prstGeom>
        <a:solidFill>
          <a:schemeClr val="dk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solidFill>
                <a:schemeClr val="tx1"/>
              </a:solidFill>
            </a:rPr>
            <a:t>Orin Smith</a:t>
          </a:r>
          <a:endParaRPr lang="en-US" sz="1600" kern="1200" dirty="0">
            <a:solidFill>
              <a:schemeClr val="tx1"/>
            </a:solidFill>
          </a:endParaRPr>
        </a:p>
      </dsp:txBody>
      <dsp:txXfrm>
        <a:off x="6865015" y="2929686"/>
        <a:ext cx="2079513" cy="12477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CD315-DFA9-41E4-9BAA-2AC0A84B71D4}" type="datetimeFigureOut">
              <a:rPr lang="en-US" smtClean="0"/>
              <a:t>11/30/2017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BA4DF-5520-4AB3-BA6C-FC06D3BF54B0}" type="slidenum">
              <a:rPr lang="en-US" smtClean="0"/>
              <a:t>‹#›</a:t>
            </a:fld>
            <a:endParaRPr lang="en-US"/>
          </a:p>
        </p:txBody>
      </p:sp>
    </p:spTree>
    <p:extLst>
      <p:ext uri="{BB962C8B-B14F-4D97-AF65-F5344CB8AC3E}">
        <p14:creationId xmlns:p14="http://schemas.microsoft.com/office/powerpoint/2010/main" val="3871889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8C6E82-BC9D-4AF2-B833-FED3493F6519}"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3685038961"/>
      </p:ext>
    </p:extLst>
  </p:cSld>
  <p:clrMapOvr>
    <a:masterClrMapping/>
  </p:clrMapOvr>
  <p:extLst>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7E05E3-5B5C-4571-A0E5-CDBEE67EBF46}" type="datetime1">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1153933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B3E6399-3020-45E4-AB71-C2B437928929}"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1281377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97BF65-A5C3-463F-88F2-9631C33E753D}"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68252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497446-83D9-4A4B-A05E-0A39B90234E3}"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3664317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1E067EB-D305-407D-A513-9085704E01E3}" type="datetime1">
              <a:rPr lang="en-US" smtClean="0"/>
              <a:t>11/30/2017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67003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7BD105B-BE1D-46F4-8EB1-D45D9399C283}" type="datetime1">
              <a:rPr lang="en-US" smtClean="0"/>
              <a:t>11/30/2017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196895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C6EA7E-A45A-4809-83D5-62EBC2EA7598}"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25003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AF995-4AFD-4EAE-9D6C-15AE99DEFCB8}"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102829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246B0A-9F10-4C97-AA71-090C19BAE469}"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303145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4E634D-2ADD-4E65-B4C0-76F4556D2BC6}"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30175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0393DA-6BE6-4371-9DDA-8CA88867AD2A}" type="datetime1">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283150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F70BA7-B146-477B-AE28-306B347F3F73}" type="datetime1">
              <a:rPr lang="en-US" smtClean="0"/>
              <a:t>11/30/2017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86513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9D63FED-F53B-4D23-B068-5B94E0F9EB6B}" type="datetime1">
              <a:rPr lang="en-US" smtClean="0"/>
              <a:t>11/30/2017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80739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E5CA3CC-650A-4C7E-81C9-5F76E372D643}" type="datetime1">
              <a:rPr lang="en-US" smtClean="0"/>
              <a:t>11/30/2017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3216346136"/>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756AC359-79D5-4EBC-9344-826B9E872CB3}" type="datetime1">
              <a:rPr lang="en-US" smtClean="0"/>
              <a:t>11/30/2017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3625501999"/>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406133-4EBB-4FC3-BA2B-773EAF9D56F4}" type="datetime1">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703DF-0B34-4277-966F-FCF4DD5E55ED}" type="slidenum">
              <a:rPr lang="en-US" smtClean="0"/>
              <a:t>‹#›</a:t>
            </a:fld>
            <a:endParaRPr lang="en-US"/>
          </a:p>
        </p:txBody>
      </p:sp>
    </p:spTree>
    <p:extLst>
      <p:ext uri="{BB962C8B-B14F-4D97-AF65-F5344CB8AC3E}">
        <p14:creationId xmlns:p14="http://schemas.microsoft.com/office/powerpoint/2010/main" val="291773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D387B4-C6AE-4B68-BDB4-38D7C0F136CA}" type="datetime1">
              <a:rPr lang="en-US" smtClean="0"/>
              <a:t>11/30/2017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5B703DF-0B34-4277-966F-FCF4DD5E55ED}" type="slidenum">
              <a:rPr lang="en-US" smtClean="0"/>
              <a:t>‹#›</a:t>
            </a:fld>
            <a:endParaRPr lang="en-US"/>
          </a:p>
        </p:txBody>
      </p:sp>
    </p:spTree>
    <p:extLst>
      <p:ext uri="{BB962C8B-B14F-4D97-AF65-F5344CB8AC3E}">
        <p14:creationId xmlns:p14="http://schemas.microsoft.com/office/powerpoint/2010/main" val="950360099"/>
      </p:ext>
    </p:extLst>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76e9GpktVB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bing.com/videos/search?q=disney+company&amp;&amp;view=detail&amp;mid=5ADDA75B2D8542A16AB65ADDA75B2D8542A16AB6&amp;FORM=VRDGAR"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bing.com/videos/search?q=Disney+Company+Stock&amp;&amp;view=detail&amp;mid=3C3DBA9255D0BBC701843C3DBA9255D0BBC70184&amp;FORM=VRDGA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603" y="627804"/>
            <a:ext cx="9708663" cy="4477130"/>
          </a:xfrm>
        </p:spPr>
        <p:txBody>
          <a:bodyPr>
            <a:normAutofit/>
          </a:bodyPr>
          <a:lstStyle/>
          <a:p>
            <a:pPr algn="ctr"/>
            <a:r>
              <a:rPr lang="en-US" sz="8800" cap="none" dirty="0">
                <a:solidFill>
                  <a:schemeClr val="bg1"/>
                </a:solidFill>
                <a:latin typeface="Calibri" panose="020F0502020204030204" pitchFamily="34" charset="0"/>
                <a:cs typeface="Calibri" panose="020F0502020204030204" pitchFamily="34" charset="0"/>
              </a:rPr>
              <a:t>The                     </a:t>
            </a:r>
            <a:br>
              <a:rPr lang="en-US" sz="8800" cap="none" dirty="0">
                <a:solidFill>
                  <a:schemeClr val="bg1"/>
                </a:solidFill>
                <a:latin typeface="Calibri" panose="020F0502020204030204" pitchFamily="34" charset="0"/>
                <a:cs typeface="Calibri" panose="020F0502020204030204" pitchFamily="34" charset="0"/>
              </a:rPr>
            </a:br>
            <a:r>
              <a:rPr lang="en-US" sz="8800" cap="none" dirty="0">
                <a:solidFill>
                  <a:schemeClr val="bg1"/>
                </a:solidFill>
                <a:latin typeface="Calibri" panose="020F0502020204030204" pitchFamily="34" charset="0"/>
                <a:cs typeface="Calibri" panose="020F0502020204030204" pitchFamily="34" charset="0"/>
              </a:rPr>
              <a:t/>
            </a:r>
            <a:br>
              <a:rPr lang="en-US" sz="8800" cap="none" dirty="0">
                <a:solidFill>
                  <a:schemeClr val="bg1"/>
                </a:solidFill>
                <a:latin typeface="Calibri" panose="020F0502020204030204" pitchFamily="34" charset="0"/>
                <a:cs typeface="Calibri" panose="020F0502020204030204" pitchFamily="34" charset="0"/>
              </a:rPr>
            </a:br>
            <a:r>
              <a:rPr lang="en-US" sz="8800" cap="none" dirty="0">
                <a:solidFill>
                  <a:schemeClr val="bg1"/>
                </a:solidFill>
                <a:latin typeface="Calibri" panose="020F0502020204030204" pitchFamily="34" charset="0"/>
                <a:cs typeface="Calibri" panose="020F0502020204030204" pitchFamily="34" charset="0"/>
              </a:rPr>
              <a:t>Company</a:t>
            </a:r>
          </a:p>
        </p:txBody>
      </p:sp>
      <p:sp>
        <p:nvSpPr>
          <p:cNvPr id="10" name="Text Placeholder 9"/>
          <p:cNvSpPr>
            <a:spLocks noGrp="1"/>
          </p:cNvSpPr>
          <p:nvPr>
            <p:ph type="subTitle" idx="1"/>
          </p:nvPr>
        </p:nvSpPr>
        <p:spPr>
          <a:xfrm>
            <a:off x="1168603" y="5330748"/>
            <a:ext cx="10049856" cy="640781"/>
          </a:xfrm>
        </p:spPr>
        <p:txBody>
          <a:bodyPr>
            <a:normAutofit/>
          </a:bodyPr>
          <a:lstStyle/>
          <a:p>
            <a:pPr algn="ctr"/>
            <a:r>
              <a:rPr lang="en-US" sz="2000" cap="small" dirty="0">
                <a:solidFill>
                  <a:schemeClr val="tx1"/>
                </a:solidFill>
              </a:rPr>
              <a:t>Robin Sena, Jennifer Gallegos, T.J. Potter and Tawny Armenta</a:t>
            </a:r>
          </a:p>
        </p:txBody>
      </p:sp>
      <p:pic>
        <p:nvPicPr>
          <p:cNvPr id="8" name="Picture 7"/>
          <p:cNvPicPr>
            <a:picLocks noChangeAspect="1"/>
          </p:cNvPicPr>
          <p:nvPr/>
        </p:nvPicPr>
        <p:blipFill rotWithShape="1">
          <a:blip r:embed="rId2">
            <a:duotone>
              <a:prstClr val="black"/>
              <a:schemeClr val="tx1">
                <a:tint val="45000"/>
                <a:satMod val="400000"/>
              </a:schemeClr>
            </a:duotone>
            <a:extLst>
              <a:ext uri="{BEBA8EAE-BF5A-486C-A8C5-ECC9F3942E4B}">
                <a14:imgProps xmlns:a14="http://schemas.microsoft.com/office/drawing/2010/main">
                  <a14:imgLayer r:embed="rId3">
                    <a14:imgEffect>
                      <a14:backgroundRemoval t="6745" b="100000" l="0" r="100000">
                        <a14:foregroundMark x1="34004" y1="51026" x2="34004" y2="51026"/>
                        <a14:foregroundMark x1="27331" y1="52786" x2="27331" y2="52786"/>
                        <a14:foregroundMark x1="47075" y1="51906" x2="47075" y2="51906"/>
                        <a14:foregroundMark x1="62706" y1="30792" x2="62706" y2="30792"/>
                        <a14:foregroundMark x1="63163" y1="53079" x2="63163" y2="53079"/>
                        <a14:foregroundMark x1="70932" y1="47801" x2="70932" y2="47801"/>
                        <a14:foregroundMark x1="79890" y1="65689" x2="79890" y2="65689"/>
                        <a14:foregroundMark x1="86289" y1="48387" x2="86289" y2="48387"/>
                        <a14:foregroundMark x1="91773" y1="72727" x2="91773" y2="72727"/>
                        <a14:backgroundMark x1="22943" y1="55718" x2="22943" y2="55718"/>
                        <a14:backgroundMark x1="36289" y1="45748" x2="36289" y2="45748"/>
                        <a14:backgroundMark x1="62523" y1="28446" x2="62523" y2="28446"/>
                        <a14:backgroundMark x1="63620" y1="25220" x2="63620" y2="25220"/>
                      </a14:backgroundRemoval>
                    </a14:imgEffect>
                    <a14:imgEffect>
                      <a14:artisticPlasticWrap/>
                    </a14:imgEffect>
                  </a14:imgLayer>
                </a14:imgProps>
              </a:ext>
            </a:extLst>
          </a:blip>
          <a:srcRect t="6744"/>
          <a:stretch/>
        </p:blipFill>
        <p:spPr>
          <a:xfrm>
            <a:off x="2756838" y="2293936"/>
            <a:ext cx="6533680" cy="1864900"/>
          </a:xfrm>
          <a:prstGeom prst="rect">
            <a:avLst/>
          </a:prstGeom>
          <a:noFill/>
          <a:ln>
            <a:noFill/>
          </a:ln>
        </p:spPr>
      </p:pic>
      <p:pic>
        <p:nvPicPr>
          <p:cNvPr id="11" name="Picture 10"/>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79866" y1="55172" x2="79866" y2="55172"/>
                        <a14:foregroundMark x1="66275" y1="55603" x2="66275" y2="55603"/>
                        <a14:foregroundMark x1="91779" y1="15517" x2="91779" y2="15517"/>
                        <a14:foregroundMark x1="84899" y1="17672" x2="84899" y2="17672"/>
                        <a14:foregroundMark x1="88591" y1="22522" x2="88591" y2="22522"/>
                        <a14:foregroundMark x1="95302" y1="27586" x2="95302" y2="27586"/>
                        <a14:foregroundMark x1="88087" y1="32435" x2="88087" y2="32435"/>
                        <a14:foregroundMark x1="83221" y1="36638" x2="83221" y2="36638"/>
                        <a14:foregroundMark x1="83893" y1="42457" x2="83893" y2="42457"/>
                        <a14:foregroundMark x1="90772" y1="43966" x2="90772" y2="43966"/>
                        <a14:foregroundMark x1="85067" y1="49461" x2="85067" y2="49461"/>
                        <a14:foregroundMark x1="77349" y1="49569" x2="77349" y2="49569"/>
                        <a14:foregroundMark x1="91107" y1="53987" x2="91107" y2="53987"/>
                        <a14:foregroundMark x1="79195" y1="62392" x2="79195" y2="62392"/>
                        <a14:foregroundMark x1="54866" y1="69181" x2="54866" y2="69181"/>
                        <a14:foregroundMark x1="61913" y1="73922" x2="61913" y2="73922"/>
                        <a14:foregroundMark x1="60570" y1="81250" x2="60570" y2="81250"/>
                        <a14:foregroundMark x1="63758" y1="90625" x2="63758" y2="90625"/>
                        <a14:foregroundMark x1="74329" y1="91056" x2="74329" y2="91056"/>
                        <a14:backgroundMark x1="35235" y1="24569" x2="35235" y2="24569"/>
                        <a14:backgroundMark x1="36074" y1="26509" x2="36074" y2="26509"/>
                        <a14:backgroundMark x1="31208" y1="46552" x2="31208" y2="46552"/>
                      </a14:backgroundRemoval>
                    </a14:imgEffect>
                  </a14:imgLayer>
                </a14:imgProps>
              </a:ext>
            </a:extLst>
          </a:blip>
          <a:stretch>
            <a:fillRect/>
          </a:stretch>
        </p:blipFill>
        <p:spPr>
          <a:xfrm flipH="1">
            <a:off x="10556542" y="324164"/>
            <a:ext cx="477671" cy="743756"/>
          </a:xfrm>
          <a:prstGeom prst="rect">
            <a:avLst/>
          </a:prstGeom>
        </p:spPr>
      </p:pic>
    </p:spTree>
    <p:extLst>
      <p:ext uri="{BB962C8B-B14F-4D97-AF65-F5344CB8AC3E}">
        <p14:creationId xmlns:p14="http://schemas.microsoft.com/office/powerpoint/2010/main" val="100348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Parks and Resorts</a:t>
            </a:r>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10</a:t>
            </a:fld>
            <a:endParaRPr lang="en-US" dirty="0">
              <a:solidFill>
                <a:schemeClr val="accent1">
                  <a:lumMod val="50000"/>
                </a:schemeClr>
              </a:solidFill>
            </a:endParaRPr>
          </a:p>
        </p:txBody>
      </p:sp>
      <p:sp>
        <p:nvSpPr>
          <p:cNvPr id="6" name="Content Placeholder 5"/>
          <p:cNvSpPr>
            <a:spLocks noGrp="1"/>
          </p:cNvSpPr>
          <p:nvPr>
            <p:ph idx="1"/>
          </p:nvPr>
        </p:nvSpPr>
        <p:spPr>
          <a:xfrm>
            <a:off x="646111" y="1378424"/>
            <a:ext cx="10886247" cy="4869975"/>
          </a:xfrm>
        </p:spPr>
        <p:txBody>
          <a:bodyPr/>
          <a:lstStyle/>
          <a:p>
            <a:r>
              <a:rPr lang="en-US" dirty="0"/>
              <a:t>As Walt’s films and TV programs became successful he felt a desire to continue to grow. He secretly purchased over 200 acres of orange groves in Anaheim, CA which became the site of Disneyland.</a:t>
            </a:r>
          </a:p>
          <a:p>
            <a:r>
              <a:rPr lang="en-US" dirty="0"/>
              <a:t>Disneyland was inspired by Walt’s two daughters. He felt like there should be a place where parents and children could go and enjoy themselves together. </a:t>
            </a:r>
          </a:p>
          <a:p>
            <a:r>
              <a:rPr lang="en-US" dirty="0"/>
              <a:t>Today, year after year millions of guests around the world choose Disney Parks and Resorts as a top vacation destination. </a:t>
            </a:r>
          </a:p>
          <a:p>
            <a:r>
              <a:rPr lang="en-US" dirty="0">
                <a:hlinkClick r:id="rId2"/>
              </a:rPr>
              <a:t>Short tribute to Disney's parks, resorts and cruise line.</a:t>
            </a:r>
            <a:endParaRPr lang="en-US" dirty="0"/>
          </a:p>
          <a:p>
            <a:endParaRPr lang="en-US" dirty="0"/>
          </a:p>
        </p:txBody>
      </p:sp>
      <p:pic>
        <p:nvPicPr>
          <p:cNvPr id="3" name="Picture 2"/>
          <p:cNvPicPr>
            <a:picLocks noChangeAspect="1"/>
          </p:cNvPicPr>
          <p:nvPr/>
        </p:nvPicPr>
        <p:blipFill>
          <a:blip r:embed="rId3"/>
          <a:stretch>
            <a:fillRect/>
          </a:stretch>
        </p:blipFill>
        <p:spPr>
          <a:xfrm>
            <a:off x="2745532" y="4820079"/>
            <a:ext cx="6687404" cy="1743328"/>
          </a:xfrm>
          <a:prstGeom prst="rect">
            <a:avLst/>
          </a:prstGeom>
        </p:spPr>
      </p:pic>
    </p:spTree>
    <p:extLst>
      <p:ext uri="{BB962C8B-B14F-4D97-AF65-F5344CB8AC3E}">
        <p14:creationId xmlns:p14="http://schemas.microsoft.com/office/powerpoint/2010/main" val="106894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12289"/>
          </a:xfrm>
        </p:spPr>
        <p:txBody>
          <a:bodyPr/>
          <a:lstStyle/>
          <a:p>
            <a:r>
              <a:rPr lang="en-US" dirty="0"/>
              <a:t>Products and Services</a:t>
            </a:r>
          </a:p>
        </p:txBody>
      </p:sp>
      <p:sp>
        <p:nvSpPr>
          <p:cNvPr id="3" name="Content Placeholder 2"/>
          <p:cNvSpPr>
            <a:spLocks noGrp="1"/>
          </p:cNvSpPr>
          <p:nvPr>
            <p:ph sz="half" idx="1"/>
          </p:nvPr>
        </p:nvSpPr>
        <p:spPr>
          <a:xfrm>
            <a:off x="889450" y="1465007"/>
            <a:ext cx="6189961" cy="4740028"/>
          </a:xfrm>
        </p:spPr>
        <p:txBody>
          <a:bodyPr numCol="2" anchor="t">
            <a:noAutofit/>
          </a:bodyPr>
          <a:lstStyle/>
          <a:p>
            <a:r>
              <a:rPr lang="en-US" dirty="0"/>
              <a:t>Parks and Resorts</a:t>
            </a:r>
          </a:p>
          <a:p>
            <a:pPr lvl="1">
              <a:buFont typeface="Arial" panose="020B0604020202020204" pitchFamily="34" charset="0"/>
              <a:buChar char="•"/>
            </a:pPr>
            <a:r>
              <a:rPr lang="en-US" dirty="0"/>
              <a:t>Disneyland</a:t>
            </a:r>
          </a:p>
          <a:p>
            <a:pPr lvl="1">
              <a:buFont typeface="Arial" panose="020B0604020202020204" pitchFamily="34" charset="0"/>
              <a:buChar char="•"/>
            </a:pPr>
            <a:r>
              <a:rPr lang="en-US" dirty="0"/>
              <a:t>Walt Disney World</a:t>
            </a:r>
          </a:p>
          <a:p>
            <a:pPr lvl="1">
              <a:buFont typeface="Arial" panose="020B0604020202020204" pitchFamily="34" charset="0"/>
              <a:buChar char="•"/>
            </a:pPr>
            <a:r>
              <a:rPr lang="en-US" dirty="0"/>
              <a:t>Shanghai Disney Resort</a:t>
            </a:r>
          </a:p>
          <a:p>
            <a:pPr lvl="1">
              <a:buFont typeface="Arial" panose="020B0604020202020204" pitchFamily="34" charset="0"/>
              <a:buChar char="•"/>
            </a:pPr>
            <a:r>
              <a:rPr lang="en-US" dirty="0"/>
              <a:t>Disneyland Paris</a:t>
            </a:r>
          </a:p>
          <a:p>
            <a:pPr lvl="1">
              <a:buFont typeface="Arial" panose="020B0604020202020204" pitchFamily="34" charset="0"/>
              <a:buChar char="•"/>
            </a:pPr>
            <a:r>
              <a:rPr lang="en-US" dirty="0"/>
              <a:t>Tokyo Disney Resort</a:t>
            </a:r>
          </a:p>
          <a:p>
            <a:pPr lvl="1">
              <a:buFont typeface="Arial" panose="020B0604020202020204" pitchFamily="34" charset="0"/>
              <a:buChar char="•"/>
            </a:pPr>
            <a:r>
              <a:rPr lang="en-US" dirty="0"/>
              <a:t>Hong Kong Disneyland</a:t>
            </a:r>
          </a:p>
          <a:p>
            <a:pPr lvl="1">
              <a:buFont typeface="Arial" panose="020B0604020202020204" pitchFamily="34" charset="0"/>
              <a:buChar char="•"/>
            </a:pPr>
            <a:r>
              <a:rPr lang="en-US" dirty="0"/>
              <a:t>Aulani </a:t>
            </a:r>
          </a:p>
          <a:p>
            <a:pPr lvl="1">
              <a:buFont typeface="Arial" panose="020B0604020202020204" pitchFamily="34" charset="0"/>
              <a:buChar char="•"/>
            </a:pPr>
            <a:r>
              <a:rPr lang="en-US" dirty="0"/>
              <a:t>Disney Cruise Line</a:t>
            </a:r>
          </a:p>
          <a:p>
            <a:pPr marL="457200" lvl="1" indent="0">
              <a:buNone/>
            </a:pPr>
            <a:r>
              <a:rPr lang="en-US" dirty="0">
                <a:hlinkClick r:id="rId2"/>
              </a:rPr>
              <a:t>Bob Iger on the Success of Disney</a:t>
            </a:r>
            <a:endParaRPr lang="en-US" dirty="0"/>
          </a:p>
          <a:p>
            <a:pPr marL="457200" lvl="1" indent="0">
              <a:buNone/>
            </a:pPr>
            <a:endParaRPr lang="en-US" dirty="0"/>
          </a:p>
          <a:p>
            <a:r>
              <a:rPr lang="en-US" dirty="0"/>
              <a:t>Studio Entertainment</a:t>
            </a:r>
          </a:p>
          <a:p>
            <a:pPr lvl="1">
              <a:buFont typeface="Arial" panose="020B0604020202020204" pitchFamily="34" charset="0"/>
              <a:buChar char="•"/>
            </a:pPr>
            <a:r>
              <a:rPr lang="en-US" dirty="0"/>
              <a:t>Walt Disney Studios</a:t>
            </a:r>
          </a:p>
          <a:p>
            <a:pPr lvl="1">
              <a:buFont typeface="Arial" panose="020B0604020202020204" pitchFamily="34" charset="0"/>
              <a:buChar char="•"/>
            </a:pPr>
            <a:r>
              <a:rPr lang="en-US" dirty="0"/>
              <a:t>Pixar</a:t>
            </a:r>
          </a:p>
          <a:p>
            <a:pPr lvl="1">
              <a:buFont typeface="Arial" panose="020B0604020202020204" pitchFamily="34" charset="0"/>
              <a:buChar char="•"/>
            </a:pPr>
            <a:r>
              <a:rPr lang="en-US" dirty="0"/>
              <a:t>Marvel Studios</a:t>
            </a:r>
          </a:p>
          <a:p>
            <a:pPr lvl="1">
              <a:buFont typeface="Arial" panose="020B0604020202020204" pitchFamily="34" charset="0"/>
              <a:buChar char="•"/>
            </a:pPr>
            <a:r>
              <a:rPr lang="en-US" dirty="0"/>
              <a:t>Lucas Film</a:t>
            </a:r>
          </a:p>
          <a:p>
            <a:pPr lvl="1">
              <a:buFont typeface="Arial" panose="020B0604020202020204" pitchFamily="34" charset="0"/>
              <a:buChar char="•"/>
            </a:pPr>
            <a:r>
              <a:rPr lang="en-US" dirty="0"/>
              <a:t>Disney Nature</a:t>
            </a:r>
          </a:p>
          <a:p>
            <a:endParaRPr lang="en-US" dirty="0"/>
          </a:p>
        </p:txBody>
      </p:sp>
      <p:sp>
        <p:nvSpPr>
          <p:cNvPr id="5" name="Content Placeholder 4"/>
          <p:cNvSpPr>
            <a:spLocks noGrp="1"/>
          </p:cNvSpPr>
          <p:nvPr>
            <p:ph sz="half" idx="2"/>
          </p:nvPr>
        </p:nvSpPr>
        <p:spPr>
          <a:xfrm>
            <a:off x="7196556" y="1465007"/>
            <a:ext cx="4326341" cy="4659550"/>
          </a:xfrm>
        </p:spPr>
        <p:txBody>
          <a:bodyPr>
            <a:normAutofit/>
          </a:bodyPr>
          <a:lstStyle/>
          <a:p>
            <a:r>
              <a:rPr lang="en-US" dirty="0"/>
              <a:t>Media Networks</a:t>
            </a:r>
          </a:p>
          <a:p>
            <a:pPr lvl="1">
              <a:buFont typeface="Arial" panose="020B0604020202020204" pitchFamily="34" charset="0"/>
              <a:buChar char="•"/>
            </a:pPr>
            <a:r>
              <a:rPr lang="en-US" dirty="0"/>
              <a:t>Disney Channel</a:t>
            </a:r>
          </a:p>
          <a:p>
            <a:pPr lvl="1">
              <a:buFont typeface="Arial" panose="020B0604020202020204" pitchFamily="34" charset="0"/>
              <a:buChar char="•"/>
            </a:pPr>
            <a:r>
              <a:rPr lang="en-US" dirty="0"/>
              <a:t>ABC</a:t>
            </a:r>
          </a:p>
          <a:p>
            <a:pPr lvl="1">
              <a:buFont typeface="Arial" panose="020B0604020202020204" pitchFamily="34" charset="0"/>
              <a:buChar char="•"/>
            </a:pPr>
            <a:r>
              <a:rPr lang="en-US" dirty="0"/>
              <a:t>ESPN</a:t>
            </a:r>
          </a:p>
          <a:p>
            <a:r>
              <a:rPr lang="en-US" dirty="0"/>
              <a:t>Disney Customer Products and Interactive Media</a:t>
            </a:r>
          </a:p>
          <a:p>
            <a:pPr lvl="1">
              <a:buFont typeface="Arial" panose="020B0604020202020204" pitchFamily="34" charset="0"/>
              <a:buChar char="•"/>
            </a:pPr>
            <a:r>
              <a:rPr lang="en-US" dirty="0"/>
              <a:t>Disney Store</a:t>
            </a:r>
          </a:p>
          <a:p>
            <a:pPr lvl="1">
              <a:buFont typeface="Arial" panose="020B0604020202020204" pitchFamily="34" charset="0"/>
              <a:buChar char="•"/>
            </a:pPr>
            <a:r>
              <a:rPr lang="en-US" dirty="0"/>
              <a:t>Disney Publishing</a:t>
            </a:r>
          </a:p>
          <a:p>
            <a:pPr lvl="1">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11</a:t>
            </a:fld>
            <a:endParaRPr lang="en-US" dirty="0">
              <a:solidFill>
                <a:schemeClr val="accent1">
                  <a:lumMod val="50000"/>
                </a:schemeClr>
              </a:solidFill>
            </a:endParaRPr>
          </a:p>
        </p:txBody>
      </p:sp>
      <p:pic>
        <p:nvPicPr>
          <p:cNvPr id="6" name="Picture 5"/>
          <p:cNvPicPr>
            <a:picLocks noChangeAspect="1"/>
          </p:cNvPicPr>
          <p:nvPr/>
        </p:nvPicPr>
        <p:blipFill>
          <a:blip r:embed="rId3"/>
          <a:stretch>
            <a:fillRect/>
          </a:stretch>
        </p:blipFill>
        <p:spPr>
          <a:xfrm>
            <a:off x="4572187" y="4250227"/>
            <a:ext cx="3034561" cy="2275922"/>
          </a:xfrm>
          <a:prstGeom prst="rect">
            <a:avLst/>
          </a:prstGeom>
        </p:spPr>
      </p:pic>
    </p:spTree>
    <p:extLst>
      <p:ext uri="{BB962C8B-B14F-4D97-AF65-F5344CB8AC3E}">
        <p14:creationId xmlns:p14="http://schemas.microsoft.com/office/powerpoint/2010/main" val="420576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71282"/>
          </a:xfrm>
        </p:spPr>
        <p:txBody>
          <a:bodyPr/>
          <a:lstStyle/>
          <a:p>
            <a:r>
              <a:rPr lang="en-US" dirty="0"/>
              <a:t>Disney Cruise Line</a:t>
            </a:r>
          </a:p>
        </p:txBody>
      </p:sp>
      <p:sp>
        <p:nvSpPr>
          <p:cNvPr id="11" name="Content Placeholder 10"/>
          <p:cNvSpPr>
            <a:spLocks noGrp="1"/>
          </p:cNvSpPr>
          <p:nvPr>
            <p:ph sz="half" idx="1"/>
          </p:nvPr>
        </p:nvSpPr>
        <p:spPr>
          <a:xfrm>
            <a:off x="1379454" y="1524000"/>
            <a:ext cx="4495732" cy="4599816"/>
          </a:xfrm>
        </p:spPr>
        <p:txBody>
          <a:bodyPr>
            <a:normAutofit fontScale="92500" lnSpcReduction="20000"/>
          </a:bodyPr>
          <a:lstStyle/>
          <a:p>
            <a:pPr marL="0" indent="0">
              <a:buNone/>
            </a:pPr>
            <a:r>
              <a:rPr lang="en-US" dirty="0"/>
              <a:t>Cruise Destinations:</a:t>
            </a:r>
          </a:p>
          <a:p>
            <a:r>
              <a:rPr lang="en-US" dirty="0"/>
              <a:t>Bahamas</a:t>
            </a:r>
          </a:p>
          <a:p>
            <a:r>
              <a:rPr lang="en-US" dirty="0"/>
              <a:t>Caribbean</a:t>
            </a:r>
          </a:p>
          <a:p>
            <a:r>
              <a:rPr lang="en-US" dirty="0"/>
              <a:t>Europe</a:t>
            </a:r>
          </a:p>
          <a:p>
            <a:r>
              <a:rPr lang="en-US" dirty="0"/>
              <a:t>Norwegian Fjords</a:t>
            </a:r>
          </a:p>
          <a:p>
            <a:r>
              <a:rPr lang="en-US" dirty="0"/>
              <a:t>Mediterranean</a:t>
            </a:r>
          </a:p>
          <a:p>
            <a:r>
              <a:rPr lang="en-US" dirty="0"/>
              <a:t>British Isles</a:t>
            </a:r>
          </a:p>
          <a:p>
            <a:r>
              <a:rPr lang="en-US" dirty="0"/>
              <a:t>Bermuda</a:t>
            </a:r>
          </a:p>
          <a:p>
            <a:r>
              <a:rPr lang="en-US" dirty="0"/>
              <a:t>Alaska</a:t>
            </a:r>
          </a:p>
          <a:p>
            <a:r>
              <a:rPr lang="en-US" dirty="0"/>
              <a:t>Canada</a:t>
            </a:r>
          </a:p>
          <a:p>
            <a:r>
              <a:rPr lang="en-US" dirty="0"/>
              <a:t>Mexico</a:t>
            </a:r>
          </a:p>
          <a:p>
            <a:r>
              <a:rPr lang="en-US" dirty="0"/>
              <a:t>Panama Canal</a:t>
            </a:r>
          </a:p>
          <a:p>
            <a:r>
              <a:rPr lang="en-US" dirty="0"/>
              <a:t>California’s Coast, and many others</a:t>
            </a:r>
          </a:p>
        </p:txBody>
      </p:sp>
      <p:sp>
        <p:nvSpPr>
          <p:cNvPr id="4" name="Slide Number Placeholder 3"/>
          <p:cNvSpPr>
            <a:spLocks noGrp="1"/>
          </p:cNvSpPr>
          <p:nvPr>
            <p:ph type="sldNum" sz="quarter" idx="12"/>
          </p:nvPr>
        </p:nvSpPr>
        <p:spPr/>
        <p:txBody>
          <a:bodyPr/>
          <a:lstStyle/>
          <a:p>
            <a:fld id="{A5B703DF-0B34-4277-966F-FCF4DD5E55ED}" type="slidenum">
              <a:rPr lang="en-US" smtClean="0"/>
              <a:t>12</a:t>
            </a:fld>
            <a:endParaRPr lang="en-US"/>
          </a:p>
        </p:txBody>
      </p:sp>
      <p:pic>
        <p:nvPicPr>
          <p:cNvPr id="13" name="Picture 12"/>
          <p:cNvPicPr>
            <a:picLocks noChangeAspect="1"/>
          </p:cNvPicPr>
          <p:nvPr/>
        </p:nvPicPr>
        <p:blipFill>
          <a:blip r:embed="rId2"/>
          <a:stretch>
            <a:fillRect/>
          </a:stretch>
        </p:blipFill>
        <p:spPr>
          <a:xfrm>
            <a:off x="7599009" y="1318296"/>
            <a:ext cx="4175648" cy="2349498"/>
          </a:xfrm>
          <a:prstGeom prst="rect">
            <a:avLst/>
          </a:prstGeom>
        </p:spPr>
      </p:pic>
      <p:pic>
        <p:nvPicPr>
          <p:cNvPr id="14" name="Picture 13"/>
          <p:cNvPicPr>
            <a:picLocks noChangeAspect="1"/>
          </p:cNvPicPr>
          <p:nvPr/>
        </p:nvPicPr>
        <p:blipFill>
          <a:blip r:embed="rId3"/>
          <a:stretch>
            <a:fillRect/>
          </a:stretch>
        </p:blipFill>
        <p:spPr>
          <a:xfrm>
            <a:off x="7146386" y="3922674"/>
            <a:ext cx="4360985" cy="2044212"/>
          </a:xfrm>
          <a:prstGeom prst="rect">
            <a:avLst/>
          </a:prstGeom>
        </p:spPr>
      </p:pic>
      <p:pic>
        <p:nvPicPr>
          <p:cNvPr id="15" name="Picture 14"/>
          <p:cNvPicPr>
            <a:picLocks noChangeAspect="1"/>
          </p:cNvPicPr>
          <p:nvPr/>
        </p:nvPicPr>
        <p:blipFill>
          <a:blip r:embed="rId4"/>
          <a:stretch>
            <a:fillRect/>
          </a:stretch>
        </p:blipFill>
        <p:spPr>
          <a:xfrm>
            <a:off x="4040054" y="1995869"/>
            <a:ext cx="3415821" cy="2273074"/>
          </a:xfrm>
          <a:prstGeom prst="rect">
            <a:avLst/>
          </a:prstGeom>
        </p:spPr>
      </p:pic>
    </p:spTree>
    <p:extLst>
      <p:ext uri="{BB962C8B-B14F-4D97-AF65-F5344CB8AC3E}">
        <p14:creationId xmlns:p14="http://schemas.microsoft.com/office/powerpoint/2010/main" val="704745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Position</a:t>
            </a:r>
          </a:p>
        </p:txBody>
      </p:sp>
      <p:sp>
        <p:nvSpPr>
          <p:cNvPr id="3" name="Content Placeholder 2"/>
          <p:cNvSpPr>
            <a:spLocks noGrp="1"/>
          </p:cNvSpPr>
          <p:nvPr>
            <p:ph idx="1"/>
          </p:nvPr>
        </p:nvSpPr>
        <p:spPr>
          <a:xfrm>
            <a:off x="1125147" y="1524000"/>
            <a:ext cx="8946541" cy="4790660"/>
          </a:xfrm>
        </p:spPr>
        <p:txBody>
          <a:bodyPr>
            <a:normAutofit/>
          </a:bodyPr>
          <a:lstStyle/>
          <a:p>
            <a:r>
              <a:rPr lang="en-US" sz="1800" dirty="0"/>
              <a:t>Stock Price / </a:t>
            </a:r>
            <a:r>
              <a:rPr lang="fr-FR" sz="1800" dirty="0"/>
              <a:t>NYSE: DIS - </a:t>
            </a:r>
            <a:r>
              <a:rPr lang="fr-FR" sz="1800" dirty="0" err="1"/>
              <a:t>Nov</a:t>
            </a:r>
            <a:r>
              <a:rPr lang="fr-FR" sz="1800" dirty="0"/>
              <a:t> 27, 6:05 PM EST</a:t>
            </a:r>
            <a:br>
              <a:rPr lang="fr-FR" sz="1800" dirty="0"/>
            </a:br>
            <a:r>
              <a:rPr lang="fr-FR" sz="1800" dirty="0"/>
              <a:t>                      102.79USD    0.15 (0.15%)</a:t>
            </a:r>
            <a:endParaRPr lang="en-US" sz="1800" dirty="0"/>
          </a:p>
          <a:p>
            <a:r>
              <a:rPr lang="en-US" sz="1800" dirty="0"/>
              <a:t>Market Capitalization (Millions $)  158,913  </a:t>
            </a:r>
          </a:p>
          <a:p>
            <a:r>
              <a:rPr lang="en-US" sz="1800" dirty="0"/>
              <a:t>Shares Outstanding (Millions $) 1,546  </a:t>
            </a:r>
          </a:p>
          <a:p>
            <a:r>
              <a:rPr lang="en-US" sz="1800" dirty="0"/>
              <a:t>Employees 180,000  </a:t>
            </a:r>
          </a:p>
          <a:p>
            <a:r>
              <a:rPr lang="en-US" sz="1800" dirty="0"/>
              <a:t>Revenues (TTM) (Millions $) 55,137  </a:t>
            </a:r>
          </a:p>
          <a:p>
            <a:r>
              <a:rPr lang="en-US" sz="1800" dirty="0"/>
              <a:t>Net Income (TTM) (Millions $) 9,366  </a:t>
            </a:r>
          </a:p>
          <a:p>
            <a:r>
              <a:rPr lang="en-US" sz="1800" dirty="0"/>
              <a:t>Cash Flow (TTM) (Millions $) 0  </a:t>
            </a:r>
          </a:p>
          <a:p>
            <a:r>
              <a:rPr lang="en-US" sz="1800" dirty="0"/>
              <a:t>Capital Exp. (TTM) (Millions $)  3,623 </a:t>
            </a:r>
          </a:p>
          <a:p>
            <a:r>
              <a:rPr lang="en-US" sz="1800" dirty="0">
                <a:hlinkClick r:id="rId2"/>
              </a:rPr>
              <a:t>Video on Disney Company Stock</a:t>
            </a:r>
            <a:endParaRPr lang="en-US" sz="1800" dirty="0"/>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13</a:t>
            </a:fld>
            <a:endParaRPr lang="en-US" dirty="0">
              <a:solidFill>
                <a:schemeClr val="accent1">
                  <a:lumMod val="50000"/>
                </a:schemeClr>
              </a:solidFill>
            </a:endParaRPr>
          </a:p>
        </p:txBody>
      </p:sp>
      <p:sp>
        <p:nvSpPr>
          <p:cNvPr id="5" name="Up Arrow 4"/>
          <p:cNvSpPr/>
          <p:nvPr/>
        </p:nvSpPr>
        <p:spPr>
          <a:xfrm>
            <a:off x="4131120" y="1853248"/>
            <a:ext cx="136478" cy="244602"/>
          </a:xfrm>
          <a:prstGeom prst="upArrow">
            <a:avLst>
              <a:gd name="adj1" fmla="val 50000"/>
              <a:gd name="adj2" fmla="val 55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470" y="2345988"/>
            <a:ext cx="4670567" cy="2627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10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p>
        </p:txBody>
      </p:sp>
      <p:sp>
        <p:nvSpPr>
          <p:cNvPr id="3" name="Content Placeholder 2"/>
          <p:cNvSpPr>
            <a:spLocks noGrp="1"/>
          </p:cNvSpPr>
          <p:nvPr>
            <p:ph idx="1"/>
          </p:nvPr>
        </p:nvSpPr>
        <p:spPr>
          <a:xfrm>
            <a:off x="853432" y="1853248"/>
            <a:ext cx="8550963" cy="3966081"/>
          </a:xfrm>
        </p:spPr>
        <p:txBody>
          <a:bodyPr>
            <a:normAutofit lnSpcReduction="10000"/>
          </a:bodyPr>
          <a:lstStyle/>
          <a:p>
            <a:r>
              <a:rPr lang="en-US" sz="1800" dirty="0"/>
              <a:t>Continue upgrades to the parks and resorts.</a:t>
            </a:r>
          </a:p>
          <a:p>
            <a:r>
              <a:rPr lang="en-US" sz="1800" dirty="0"/>
              <a:t>Add more parks and resorts to other countries and states.</a:t>
            </a:r>
          </a:p>
          <a:p>
            <a:r>
              <a:rPr lang="en-US" sz="1800" dirty="0" smtClean="0"/>
              <a:t>Build </a:t>
            </a:r>
            <a:r>
              <a:rPr lang="en-US" sz="1800" dirty="0"/>
              <a:t>resort in </a:t>
            </a:r>
            <a:r>
              <a:rPr lang="en-US" sz="1800" dirty="0" smtClean="0"/>
              <a:t>Alaska, </a:t>
            </a:r>
            <a:r>
              <a:rPr lang="en-US" sz="1800" dirty="0"/>
              <a:t>taking advantage of increased tourism and interest there.</a:t>
            </a:r>
          </a:p>
          <a:p>
            <a:r>
              <a:rPr lang="en-US" sz="1800" dirty="0"/>
              <a:t>Expand in emerging economies such as Brazil, Russia and India.</a:t>
            </a:r>
          </a:p>
          <a:p>
            <a:r>
              <a:rPr lang="en-US" sz="1800" dirty="0"/>
              <a:t>Increase accommodation size at parks and </a:t>
            </a:r>
            <a:r>
              <a:rPr lang="en-US" sz="1800" dirty="0" smtClean="0"/>
              <a:t>resorts to accommodate more consumers.</a:t>
            </a:r>
            <a:endParaRPr lang="en-US" sz="1800" dirty="0"/>
          </a:p>
          <a:p>
            <a:r>
              <a:rPr lang="en-US" sz="1800" dirty="0"/>
              <a:t>Expand its acquisition of programming rights.</a:t>
            </a:r>
          </a:p>
          <a:p>
            <a:r>
              <a:rPr lang="en-US" sz="1800" dirty="0" smtClean="0"/>
              <a:t>Expand streaming </a:t>
            </a:r>
            <a:r>
              <a:rPr lang="en-US" sz="1800" dirty="0"/>
              <a:t>services.</a:t>
            </a:r>
          </a:p>
          <a:p>
            <a:r>
              <a:rPr lang="en-US" sz="1800" dirty="0"/>
              <a:t>Offer different television shows, such as cooking and behind-the- scenes. </a:t>
            </a:r>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14</a:t>
            </a:fld>
            <a:endParaRPr lang="en-US" dirty="0">
              <a:solidFill>
                <a:schemeClr val="accent1">
                  <a:lumMod val="50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8200114" y="2783873"/>
            <a:ext cx="2734487" cy="3172896"/>
          </a:xfrm>
          <a:prstGeom prst="rect">
            <a:avLst/>
          </a:prstGeom>
        </p:spPr>
      </p:pic>
    </p:spTree>
    <p:extLst>
      <p:ext uri="{BB962C8B-B14F-4D97-AF65-F5344CB8AC3E}">
        <p14:creationId xmlns:p14="http://schemas.microsoft.com/office/powerpoint/2010/main" val="274431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Statement</a:t>
            </a:r>
          </a:p>
        </p:txBody>
      </p:sp>
      <p:sp>
        <p:nvSpPr>
          <p:cNvPr id="3" name="Content Placeholder 2"/>
          <p:cNvSpPr>
            <a:spLocks noGrp="1"/>
          </p:cNvSpPr>
          <p:nvPr>
            <p:ph idx="1"/>
          </p:nvPr>
        </p:nvSpPr>
        <p:spPr>
          <a:xfrm>
            <a:off x="646111" y="1703873"/>
            <a:ext cx="10927190" cy="2628264"/>
          </a:xfrm>
        </p:spPr>
        <p:txBody>
          <a:bodyPr/>
          <a:lstStyle/>
          <a:p>
            <a:pPr marL="0" indent="0">
              <a:buNone/>
            </a:pPr>
            <a:r>
              <a:rPr lang="en-US" dirty="0"/>
              <a:t>“The mission of The Walt Disney Company is to be one of the world’s leading producers and providers of entertainment and information. Using our portfolio of brands to differentiate our content, services and consumer products, we seek to develop the most creative, innovative and profitable entertainment experiences and related products in the world.” 									</a:t>
            </a:r>
          </a:p>
          <a:p>
            <a:pPr marL="0" indent="0">
              <a:buNone/>
            </a:pPr>
            <a:r>
              <a:rPr lang="en-US" dirty="0"/>
              <a:t>															– The Walt Disney Company</a:t>
            </a:r>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2</a:t>
            </a:fld>
            <a:endParaRPr lang="en-US"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3153224" y="3449804"/>
            <a:ext cx="4035661" cy="3045579"/>
          </a:xfrm>
          <a:prstGeom prst="rect">
            <a:avLst/>
          </a:prstGeom>
        </p:spPr>
      </p:pic>
    </p:spTree>
    <p:extLst>
      <p:ext uri="{BB962C8B-B14F-4D97-AF65-F5344CB8AC3E}">
        <p14:creationId xmlns:p14="http://schemas.microsoft.com/office/powerpoint/2010/main" val="1300223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Company Overview</a:t>
            </a:r>
          </a:p>
        </p:txBody>
      </p:sp>
      <p:sp>
        <p:nvSpPr>
          <p:cNvPr id="3" name="Content Placeholder 2"/>
          <p:cNvSpPr>
            <a:spLocks noGrp="1"/>
          </p:cNvSpPr>
          <p:nvPr>
            <p:ph idx="1"/>
          </p:nvPr>
        </p:nvSpPr>
        <p:spPr>
          <a:xfrm>
            <a:off x="1103312" y="1853248"/>
            <a:ext cx="10087427" cy="4195481"/>
          </a:xfrm>
        </p:spPr>
        <p:txBody>
          <a:bodyPr>
            <a:normAutofit lnSpcReduction="10000"/>
          </a:bodyPr>
          <a:lstStyle/>
          <a:p>
            <a:r>
              <a:rPr lang="en-US" dirty="0"/>
              <a:t>The Walt Disney Company, along with its subsidiaries and affiliates, is a leading family entertainment enterprise.  </a:t>
            </a:r>
          </a:p>
          <a:p>
            <a:r>
              <a:rPr lang="en-US" dirty="0"/>
              <a:t>Operates though 4 business segments:</a:t>
            </a:r>
          </a:p>
          <a:p>
            <a:pPr marL="685800" lvl="1">
              <a:buFont typeface="Wingdings" panose="05000000000000000000" pitchFamily="2" charset="2"/>
              <a:buChar char="Ø"/>
            </a:pPr>
            <a:r>
              <a:rPr lang="en-US" dirty="0"/>
              <a:t>Media Networks, Parks &amp; Resorts, Studio Entertainment, and Consumer Products &amp; Interactive Media</a:t>
            </a:r>
          </a:p>
          <a:p>
            <a:r>
              <a:rPr lang="en-US" dirty="0"/>
              <a:t>Sector </a:t>
            </a:r>
          </a:p>
          <a:p>
            <a:pPr marL="685800" lvl="1">
              <a:buFont typeface="Wingdings" panose="05000000000000000000" pitchFamily="2" charset="2"/>
              <a:buChar char="Ø"/>
            </a:pPr>
            <a:r>
              <a:rPr lang="en-US" dirty="0"/>
              <a:t>Consumer Services</a:t>
            </a:r>
          </a:p>
          <a:p>
            <a:r>
              <a:rPr lang="en-US" dirty="0"/>
              <a:t>Industry Media </a:t>
            </a:r>
          </a:p>
          <a:p>
            <a:pPr marL="685800" lvl="1">
              <a:buFont typeface="Wingdings" panose="05000000000000000000" pitchFamily="2" charset="2"/>
              <a:buChar char="Ø"/>
            </a:pPr>
            <a:r>
              <a:rPr lang="en-US" dirty="0"/>
              <a:t>Conglomerates</a:t>
            </a:r>
          </a:p>
          <a:p>
            <a:r>
              <a:rPr lang="en-US" dirty="0"/>
              <a:t>Market Cap </a:t>
            </a:r>
          </a:p>
          <a:p>
            <a:pPr marL="685800" lvl="1">
              <a:buFont typeface="Wingdings" panose="05000000000000000000" pitchFamily="2" charset="2"/>
              <a:buChar char="Ø"/>
            </a:pPr>
            <a:r>
              <a:rPr lang="en-US" dirty="0"/>
              <a:t>$154.5 B </a:t>
            </a:r>
          </a:p>
          <a:p>
            <a:pPr marL="57150" indent="0">
              <a:buNone/>
            </a:pPr>
            <a:endParaRPr lang="en-US" dirty="0"/>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3</a:t>
            </a:fld>
            <a:endParaRPr lang="en-US"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5096899" y="3702576"/>
            <a:ext cx="4953935" cy="2551277"/>
          </a:xfrm>
          <a:prstGeom prst="rect">
            <a:avLst/>
          </a:prstGeom>
        </p:spPr>
      </p:pic>
    </p:spTree>
    <p:extLst>
      <p:ext uri="{BB962C8B-B14F-4D97-AF65-F5344CB8AC3E}">
        <p14:creationId xmlns:p14="http://schemas.microsoft.com/office/powerpoint/2010/main" val="387269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Disney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66317103"/>
              </p:ext>
            </p:extLst>
          </p:nvPr>
        </p:nvGraphicFramePr>
        <p:xfrm>
          <a:off x="1467848" y="1337481"/>
          <a:ext cx="8884692" cy="5254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4</a:t>
            </a:fld>
            <a:endParaRPr lang="en-US" dirty="0">
              <a:solidFill>
                <a:schemeClr val="accent1">
                  <a:lumMod val="50000"/>
                </a:schemeClr>
              </a:solidFill>
            </a:endParaRPr>
          </a:p>
        </p:txBody>
      </p:sp>
    </p:spTree>
    <p:extLst>
      <p:ext uri="{BB962C8B-B14F-4D97-AF65-F5344CB8AC3E}">
        <p14:creationId xmlns:p14="http://schemas.microsoft.com/office/powerpoint/2010/main" val="2674070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Disney’s Leadership</a:t>
            </a:r>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5</a:t>
            </a:fld>
            <a:endParaRPr lang="en-US" dirty="0">
              <a:solidFill>
                <a:schemeClr val="accent1">
                  <a:lumMod val="50000"/>
                </a:schemeClr>
              </a:solidFill>
            </a:endParaRPr>
          </a:p>
        </p:txBody>
      </p:sp>
      <p:graphicFrame>
        <p:nvGraphicFramePr>
          <p:cNvPr id="6" name="Diagram 5"/>
          <p:cNvGraphicFramePr/>
          <p:nvPr>
            <p:extLst>
              <p:ext uri="{D42A27DB-BD31-4B8C-83A1-F6EECF244321}">
                <p14:modId xmlns:p14="http://schemas.microsoft.com/office/powerpoint/2010/main" val="1758174608"/>
              </p:ext>
            </p:extLst>
          </p:nvPr>
        </p:nvGraphicFramePr>
        <p:xfrm>
          <a:off x="777922" y="1228299"/>
          <a:ext cx="11068334" cy="5548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p:cNvPicPr>
            <a:picLocks noGrp="1" noChangeAspect="1"/>
          </p:cNvPicPr>
          <p:nvPr>
            <p:ph idx="1"/>
          </p:nvPr>
        </p:nvPicPr>
        <p:blipFill>
          <a:blip r:embed="rId7"/>
          <a:stretch>
            <a:fillRect/>
          </a:stretch>
        </p:blipFill>
        <p:spPr>
          <a:xfrm>
            <a:off x="1956294" y="2276515"/>
            <a:ext cx="989696" cy="1138962"/>
          </a:xfrm>
          <a:prstGeom prst="rect">
            <a:avLst/>
          </a:prstGeom>
        </p:spPr>
      </p:pic>
    </p:spTree>
    <p:extLst>
      <p:ext uri="{BB962C8B-B14F-4D97-AF65-F5344CB8AC3E}">
        <p14:creationId xmlns:p14="http://schemas.microsoft.com/office/powerpoint/2010/main" val="136073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of Directors</a:t>
            </a:r>
          </a:p>
        </p:txBody>
      </p:sp>
      <p:sp>
        <p:nvSpPr>
          <p:cNvPr id="4" name="Slide Number Placeholder 3"/>
          <p:cNvSpPr>
            <a:spLocks noGrp="1"/>
          </p:cNvSpPr>
          <p:nvPr>
            <p:ph type="sldNum" sz="quarter" idx="12"/>
          </p:nvPr>
        </p:nvSpPr>
        <p:spPr/>
        <p:txBody>
          <a:bodyPr/>
          <a:lstStyle/>
          <a:p>
            <a:fld id="{A5B703DF-0B34-4277-966F-FCF4DD5E55ED}" type="slidenum">
              <a:rPr lang="en-US" smtClean="0"/>
              <a:t>6</a:t>
            </a:fld>
            <a:endParaRPr lang="en-US"/>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864107357"/>
              </p:ext>
            </p:extLst>
          </p:nvPr>
        </p:nvGraphicFramePr>
        <p:xfrm>
          <a:off x="1405390" y="185324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244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Environment</a:t>
            </a:r>
          </a:p>
        </p:txBody>
      </p:sp>
      <p:sp>
        <p:nvSpPr>
          <p:cNvPr id="3" name="Content Placeholder 2"/>
          <p:cNvSpPr>
            <a:spLocks noGrp="1"/>
          </p:cNvSpPr>
          <p:nvPr>
            <p:ph idx="1"/>
          </p:nvPr>
        </p:nvSpPr>
        <p:spPr>
          <a:xfrm>
            <a:off x="1103312" y="1739017"/>
            <a:ext cx="8946541" cy="4195481"/>
          </a:xfrm>
        </p:spPr>
        <p:txBody>
          <a:bodyPr>
            <a:normAutofit fontScale="92500" lnSpcReduction="10000"/>
          </a:bodyPr>
          <a:lstStyle/>
          <a:p>
            <a:r>
              <a:rPr lang="en-US" dirty="0"/>
              <a:t>Strengths:</a:t>
            </a:r>
          </a:p>
          <a:p>
            <a:pPr lvl="1">
              <a:buFont typeface="Arial" panose="020B0604020202020204" pitchFamily="34" charset="0"/>
              <a:buChar char="•"/>
            </a:pPr>
            <a:r>
              <a:rPr lang="en-US" dirty="0"/>
              <a:t>Strong Brand Name/Image throughout the world</a:t>
            </a:r>
          </a:p>
          <a:p>
            <a:pPr lvl="1">
              <a:buFont typeface="Arial" panose="020B0604020202020204" pitchFamily="34" charset="0"/>
              <a:buChar char="•"/>
            </a:pPr>
            <a:r>
              <a:rPr lang="en-US" dirty="0"/>
              <a:t>Diverse Portfolio</a:t>
            </a:r>
          </a:p>
          <a:p>
            <a:pPr lvl="1">
              <a:buFont typeface="Arial" panose="020B0604020202020204" pitchFamily="34" charset="0"/>
              <a:buChar char="•"/>
            </a:pPr>
            <a:r>
              <a:rPr lang="en-US" dirty="0"/>
              <a:t>Leadership position in entertainment industry</a:t>
            </a:r>
          </a:p>
          <a:p>
            <a:pPr lvl="1">
              <a:buFont typeface="Arial" panose="020B0604020202020204" pitchFamily="34" charset="0"/>
              <a:buChar char="•"/>
            </a:pPr>
            <a:r>
              <a:rPr lang="en-US" dirty="0"/>
              <a:t>Strong financial performance</a:t>
            </a:r>
          </a:p>
          <a:p>
            <a:r>
              <a:rPr lang="en-US" dirty="0"/>
              <a:t>Weaknesses</a:t>
            </a:r>
          </a:p>
          <a:p>
            <a:pPr lvl="1">
              <a:buFont typeface="Arial" panose="020B0604020202020204" pitchFamily="34" charset="0"/>
              <a:buChar char="•"/>
            </a:pPr>
            <a:r>
              <a:rPr lang="en-US" dirty="0"/>
              <a:t>Business seasonality (media networks, parks)</a:t>
            </a:r>
          </a:p>
          <a:p>
            <a:pPr lvl="1">
              <a:buFont typeface="Arial" panose="020B0604020202020204" pitchFamily="34" charset="0"/>
              <a:buChar char="•"/>
            </a:pPr>
            <a:r>
              <a:rPr lang="en-US" dirty="0"/>
              <a:t>Heavy dependence on US and Canada markets</a:t>
            </a:r>
          </a:p>
          <a:p>
            <a:r>
              <a:rPr lang="en-US" dirty="0"/>
              <a:t>Target Market</a:t>
            </a:r>
          </a:p>
          <a:p>
            <a:pPr lvl="1">
              <a:buFont typeface="Arial" panose="020B0604020202020204" pitchFamily="34" charset="0"/>
              <a:buChar char="•"/>
            </a:pPr>
            <a:r>
              <a:rPr lang="en-US" dirty="0"/>
              <a:t>Children, teenagers and families.</a:t>
            </a:r>
          </a:p>
          <a:p>
            <a:r>
              <a:rPr lang="en-US" dirty="0"/>
              <a:t>Corporate Citizenship</a:t>
            </a:r>
          </a:p>
          <a:p>
            <a:endParaRPr lang="en-US" dirty="0"/>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7</a:t>
            </a:fld>
            <a:endParaRPr lang="en-US"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7447722" y="2200605"/>
            <a:ext cx="4062658" cy="2823547"/>
          </a:xfrm>
          <a:prstGeom prst="rect">
            <a:avLst/>
          </a:prstGeom>
        </p:spPr>
      </p:pic>
    </p:spTree>
    <p:extLst>
      <p:ext uri="{BB962C8B-B14F-4D97-AF65-F5344CB8AC3E}">
        <p14:creationId xmlns:p14="http://schemas.microsoft.com/office/powerpoint/2010/main" val="267274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Environment</a:t>
            </a:r>
          </a:p>
        </p:txBody>
      </p:sp>
      <p:sp>
        <p:nvSpPr>
          <p:cNvPr id="3" name="Content Placeholder 2"/>
          <p:cNvSpPr>
            <a:spLocks noGrp="1"/>
          </p:cNvSpPr>
          <p:nvPr>
            <p:ph idx="1"/>
          </p:nvPr>
        </p:nvSpPr>
        <p:spPr/>
        <p:txBody>
          <a:bodyPr/>
          <a:lstStyle/>
          <a:p>
            <a:r>
              <a:rPr lang="en-US" dirty="0"/>
              <a:t>Opportunities</a:t>
            </a:r>
          </a:p>
          <a:p>
            <a:pPr lvl="1">
              <a:buFont typeface="Arial" panose="020B0604020202020204" pitchFamily="34" charset="0"/>
              <a:buChar char="•"/>
            </a:pPr>
            <a:r>
              <a:rPr lang="en-US" dirty="0"/>
              <a:t>International expansion</a:t>
            </a:r>
          </a:p>
          <a:p>
            <a:pPr lvl="1">
              <a:buFont typeface="Arial" panose="020B0604020202020204" pitchFamily="34" charset="0"/>
              <a:buChar char="•"/>
            </a:pPr>
            <a:r>
              <a:rPr lang="en-US" dirty="0"/>
              <a:t>Shift to online media and entertainment</a:t>
            </a:r>
          </a:p>
          <a:p>
            <a:r>
              <a:rPr lang="en-US" dirty="0"/>
              <a:t>Threats </a:t>
            </a:r>
          </a:p>
          <a:p>
            <a:pPr marL="685800" lvl="1">
              <a:buFont typeface="Arial" panose="020B0604020202020204" pitchFamily="34" charset="0"/>
              <a:buChar char="•"/>
            </a:pPr>
            <a:r>
              <a:rPr lang="en-US" dirty="0"/>
              <a:t>Heavy competition </a:t>
            </a:r>
          </a:p>
          <a:p>
            <a:pPr marL="685800" lvl="1">
              <a:buFont typeface="Arial" panose="020B0604020202020204" pitchFamily="34" charset="0"/>
              <a:buChar char="•"/>
            </a:pPr>
            <a:r>
              <a:rPr lang="en-US" dirty="0"/>
              <a:t>Loss of Network subscribers</a:t>
            </a:r>
          </a:p>
          <a:p>
            <a:pPr marL="685800" lvl="1">
              <a:buFont typeface="Arial" panose="020B0604020202020204" pitchFamily="34" charset="0"/>
              <a:buChar char="•"/>
            </a:pPr>
            <a:endParaRPr lang="en-US" dirty="0"/>
          </a:p>
          <a:p>
            <a:pPr marL="685800" lvl="1">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8</a:t>
            </a:fld>
            <a:endParaRPr lang="en-US"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7278456" y="1367893"/>
            <a:ext cx="3074084" cy="1976197"/>
          </a:xfrm>
          <a:prstGeom prst="rect">
            <a:avLst/>
          </a:prstGeom>
        </p:spPr>
      </p:pic>
      <p:pic>
        <p:nvPicPr>
          <p:cNvPr id="6" name="Picture 5"/>
          <p:cNvPicPr>
            <a:picLocks noChangeAspect="1"/>
          </p:cNvPicPr>
          <p:nvPr/>
        </p:nvPicPr>
        <p:blipFill>
          <a:blip r:embed="rId3"/>
          <a:stretch>
            <a:fillRect/>
          </a:stretch>
        </p:blipFill>
        <p:spPr>
          <a:xfrm>
            <a:off x="6445915" y="3782239"/>
            <a:ext cx="4695569" cy="2466160"/>
          </a:xfrm>
          <a:prstGeom prst="rect">
            <a:avLst/>
          </a:prstGeom>
        </p:spPr>
      </p:pic>
    </p:spTree>
    <p:extLst>
      <p:ext uri="{BB962C8B-B14F-4D97-AF65-F5344CB8AC3E}">
        <p14:creationId xmlns:p14="http://schemas.microsoft.com/office/powerpoint/2010/main" val="249422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Disney Studios</a:t>
            </a:r>
          </a:p>
        </p:txBody>
      </p:sp>
      <p:sp>
        <p:nvSpPr>
          <p:cNvPr id="3" name="Content Placeholder 2"/>
          <p:cNvSpPr>
            <a:spLocks noGrp="1"/>
          </p:cNvSpPr>
          <p:nvPr>
            <p:ph idx="1"/>
          </p:nvPr>
        </p:nvSpPr>
        <p:spPr>
          <a:xfrm>
            <a:off x="646110" y="1524000"/>
            <a:ext cx="8798141" cy="4767617"/>
          </a:xfrm>
        </p:spPr>
        <p:txBody>
          <a:bodyPr>
            <a:normAutofit/>
          </a:bodyPr>
          <a:lstStyle/>
          <a:p>
            <a:r>
              <a:rPr lang="en-US" sz="1800" dirty="0"/>
              <a:t>The Walt Disney Studios is the foundation on which Walt Disney built his company. </a:t>
            </a:r>
          </a:p>
          <a:p>
            <a:r>
              <a:rPr lang="en-US" sz="1800" dirty="0"/>
              <a:t>Started in 1923</a:t>
            </a:r>
          </a:p>
          <a:p>
            <a:r>
              <a:rPr lang="en-US" sz="1800" dirty="0"/>
              <a:t>Mickey Mouse was “born” in 1928.</a:t>
            </a:r>
          </a:p>
          <a:p>
            <a:r>
              <a:rPr lang="en-US" sz="1800" dirty="0"/>
              <a:t>In 1937 Disney released it’s first full-length film, Snow White and the Seven Dwarfs. </a:t>
            </a:r>
          </a:p>
          <a:p>
            <a:r>
              <a:rPr lang="en-US" sz="1800" dirty="0"/>
              <a:t>Today, Disney Studios produces quality movies, plays, and music to consumers throughout the world. </a:t>
            </a:r>
          </a:p>
          <a:p>
            <a:endParaRPr lang="en-US" sz="1800" dirty="0"/>
          </a:p>
        </p:txBody>
      </p:sp>
      <p:sp>
        <p:nvSpPr>
          <p:cNvPr id="4" name="Slide Number Placeholder 3"/>
          <p:cNvSpPr>
            <a:spLocks noGrp="1"/>
          </p:cNvSpPr>
          <p:nvPr>
            <p:ph type="sldNum" sz="quarter" idx="12"/>
          </p:nvPr>
        </p:nvSpPr>
        <p:spPr/>
        <p:txBody>
          <a:bodyPr/>
          <a:lstStyle/>
          <a:p>
            <a:fld id="{A5B703DF-0B34-4277-966F-FCF4DD5E55ED}" type="slidenum">
              <a:rPr lang="en-US" smtClean="0">
                <a:solidFill>
                  <a:schemeClr val="accent1">
                    <a:lumMod val="50000"/>
                  </a:schemeClr>
                </a:solidFill>
              </a:rPr>
              <a:t>9</a:t>
            </a:fld>
            <a:endParaRPr lang="en-US" dirty="0">
              <a:solidFill>
                <a:schemeClr val="accent1">
                  <a:lumMod val="50000"/>
                </a:schemeClr>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7194" t="3392" r="7337" b="4108"/>
          <a:stretch/>
        </p:blipFill>
        <p:spPr>
          <a:xfrm>
            <a:off x="9444251" y="1853248"/>
            <a:ext cx="2238233" cy="3234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469" r="100000">
                        <a14:foregroundMark x1="11094" y1="18207" x2="11094" y2="18207"/>
                        <a14:foregroundMark x1="7344" y1="22689" x2="7344" y2="22689"/>
                        <a14:foregroundMark x1="4844" y1="31092" x2="4844" y2="31092"/>
                        <a14:foregroundMark x1="5625" y1="28571" x2="5625" y2="28571"/>
                        <a14:foregroundMark x1="6094" y1="25490" x2="6094" y2="25490"/>
                        <a14:foregroundMark x1="4531" y1="52381" x2="4531" y2="52381"/>
                        <a14:foregroundMark x1="22656" y1="20168" x2="22656" y2="20168"/>
                        <a14:foregroundMark x1="2344" y1="69188" x2="2344" y2="69188"/>
                        <a14:foregroundMark x1="2344" y1="68908" x2="2344" y2="68908"/>
                        <a14:backgroundMark x1="16719" y1="11204" x2="16719" y2="11204"/>
                        <a14:backgroundMark x1="18281" y1="11204" x2="18281" y2="11204"/>
                        <a14:backgroundMark x1="24063" y1="18207" x2="24063" y2="18207"/>
                        <a14:backgroundMark x1="22656" y1="23529" x2="22656" y2="23529"/>
                        <a14:backgroundMark x1="10156" y1="28291" x2="10156" y2="28291"/>
                        <a14:backgroundMark x1="8438" y1="32493" x2="8438" y2="32493"/>
                        <a14:backgroundMark x1="5156" y1="48179" x2="5156" y2="48179"/>
                        <a14:backgroundMark x1="5625" y1="50980" x2="5625" y2="50980"/>
                        <a14:backgroundMark x1="5156" y1="58263" x2="5156" y2="58263"/>
                        <a14:backgroundMark x1="10625" y1="61345" x2="10625" y2="61345"/>
                        <a14:backgroundMark x1="6250" y1="73389" x2="6250" y2="73389"/>
                        <a14:backgroundMark x1="7031" y1="77031" x2="7031" y2="77031"/>
                        <a14:backgroundMark x1="15469" y1="61345" x2="15469" y2="61345"/>
                        <a14:backgroundMark x1="13438" y1="21289" x2="13438" y2="21289"/>
                        <a14:backgroundMark x1="92969" y1="56863" x2="92969" y2="56863"/>
                        <a14:backgroundMark x1="92188" y1="50420" x2="92188" y2="50420"/>
                        <a14:backgroundMark x1="91719" y1="43137" x2="91719" y2="43137"/>
                        <a14:backgroundMark x1="8906" y1="2521" x2="8906" y2="2521"/>
                        <a14:backgroundMark x1="90469" y1="37255" x2="90469" y2="37255"/>
                        <a14:backgroundMark x1="89063" y1="32213" x2="89063" y2="32213"/>
                        <a14:backgroundMark x1="62813" y1="42297" x2="62813" y2="42297"/>
                        <a14:backgroundMark x1="64844" y1="35294" x2="64844" y2="35294"/>
                        <a14:backgroundMark x1="65469" y1="30532" x2="65469" y2="30532"/>
                        <a14:backgroundMark x1="66250" y1="26331" x2="66250" y2="26331"/>
                        <a14:backgroundMark x1="66563" y1="23249" x2="66563" y2="23249"/>
                        <a14:backgroundMark x1="89063" y1="28291" x2="89063" y2="28291"/>
                        <a14:backgroundMark x1="87969" y1="24370" x2="87969" y2="24370"/>
                        <a14:backgroundMark x1="87188" y1="21289" x2="87188" y2="21289"/>
                        <a14:backgroundMark x1="94531" y1="98319" x2="94531" y2="98319"/>
                      </a14:backgroundRemoval>
                    </a14:imgEffect>
                  </a14:imgLayer>
                </a14:imgProps>
              </a:ext>
            </a:extLst>
          </a:blip>
          <a:stretch>
            <a:fillRect/>
          </a:stretch>
        </p:blipFill>
        <p:spPr>
          <a:xfrm>
            <a:off x="3161863" y="4638580"/>
            <a:ext cx="4373217" cy="2047142"/>
          </a:xfrm>
          <a:prstGeom prst="rect">
            <a:avLst/>
          </a:prstGeom>
        </p:spPr>
      </p:pic>
    </p:spTree>
    <p:extLst>
      <p:ext uri="{BB962C8B-B14F-4D97-AF65-F5344CB8AC3E}">
        <p14:creationId xmlns:p14="http://schemas.microsoft.com/office/powerpoint/2010/main" val="3639341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2889</TotalTime>
  <Words>840</Words>
  <Application>Microsoft Office PowerPoint</Application>
  <PresentationFormat>Custom</PresentationFormat>
  <Paragraphs>165</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Ion</vt:lpstr>
      <vt:lpstr>The                       Company</vt:lpstr>
      <vt:lpstr>Mission Statement</vt:lpstr>
      <vt:lpstr>Company Overview</vt:lpstr>
      <vt:lpstr>History of Disney</vt:lpstr>
      <vt:lpstr>Disney’s Leadership</vt:lpstr>
      <vt:lpstr>Board of Directors</vt:lpstr>
      <vt:lpstr>Internal Environment</vt:lpstr>
      <vt:lpstr>External Environment</vt:lpstr>
      <vt:lpstr>Disney Studios</vt:lpstr>
      <vt:lpstr>Parks and Resorts</vt:lpstr>
      <vt:lpstr>Products and Services</vt:lpstr>
      <vt:lpstr>Disney Cruise Line</vt:lpstr>
      <vt:lpstr>Current Position</vt:lpstr>
      <vt:lpstr>Recommendations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Walt Disney  Company</dc:title>
  <dc:creator>Derick Gallegos</dc:creator>
  <cp:lastModifiedBy>TJ</cp:lastModifiedBy>
  <cp:revision>117</cp:revision>
  <dcterms:created xsi:type="dcterms:W3CDTF">2017-10-01T14:44:49Z</dcterms:created>
  <dcterms:modified xsi:type="dcterms:W3CDTF">2017-12-01T03:30:33Z</dcterms:modified>
</cp:coreProperties>
</file>